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2000"/>
  <p:notesSz cx="6858000" cy="9144000"/>
  <p:embeddedFontLst>
    <p:embeddedFont>
      <p:font typeface="Lustria"/>
      <p:regular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Lustria-regular.fnt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multi-objective optimization problem</a:t>
            </a:r>
            <a:endParaRPr/>
          </a:p>
        </p:txBody>
      </p:sp>
      <p:sp>
        <p:nvSpPr>
          <p:cNvPr id="148" name="Google Shape;14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bc61aeb1b4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cluster_abbreviations =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"Print Concepts": "PC",</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"Phonological Awareness": "PA",</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"Phonics and Word Recognition": "PWR",</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"Fluency": "F",</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"Key Ideas and Details": "KID",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"Craft and Structure": "CS",</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"Integration of Knowledge and Ideas": "IKI",</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"Range of Reading and Level of Text Complexity": "RRLTC",</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"Text Types and Purposes": "TTP",</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"Production and Distribution of Writing": "PDW",</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"Research to Build and Present Knowledge": "RBPK",</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"Range of Writing": "RW",</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"Conventions of Standard English": "CSE",</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"Knowledge of Language": "KL",</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"Vocabulary Acquisition and Use": "VAU",</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"Comprehension and Collaboration": "CC",</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"Presentation of Knowledge and Ideas": "PKI"</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Clr>
                <a:schemeClr val="dk1"/>
              </a:buClr>
              <a:buSzPts val="1100"/>
              <a:buFont typeface="Arial"/>
              <a:buNone/>
            </a:pPr>
            <a:r>
              <a:rPr lang="en-US"/>
              <a:t>The 'Pairwise Correlation of Growth Scores Across Clusters' heatmap uncovers complex relationships between the performance growth in different clusters. The varied correlation values underscore my strategic and adaptive teaching approach, which is finely attuned to the distinct dynamics of scholar performance within each cluster.</a:t>
            </a:r>
            <a:endParaRPr/>
          </a:p>
          <a:p>
            <a:pPr indent="0" lvl="0" marL="0" rtl="0" algn="l">
              <a:spcBef>
                <a:spcPts val="0"/>
              </a:spcBef>
              <a:spcAft>
                <a:spcPts val="0"/>
              </a:spcAft>
              <a:buNone/>
            </a:pPr>
            <a:r>
              <a:t/>
            </a:r>
            <a:endParaRPr/>
          </a:p>
        </p:txBody>
      </p:sp>
      <p:sp>
        <p:nvSpPr>
          <p:cNvPr id="156" name="Google Shape;156;g2bc61aeb1b4_0_4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bc61aeb1b4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The 'Density of Pre and Post Scores' plot reveals a meaningful increase in scholars' performance, with the post-instruction scores not only surpassing pre-instruction scores on average but also exhibiting a denser concentration at the higher end of the scale, underscoring the positive impact of teaching practices.</a:t>
            </a:r>
            <a:endParaRPr/>
          </a:p>
        </p:txBody>
      </p:sp>
      <p:sp>
        <p:nvSpPr>
          <p:cNvPr id="162" name="Google Shape;162;g2bc61aeb1b4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2bc61aeb1b4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cluster_abbreviations =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"Print Concepts": "PC",</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"Phonological Awareness": "PA",</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"Phonics and Word Recognition": "PWR",</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"Fluency": "F",</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"Key Ideas and Details": "KID",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"Craft and Structure": "CS",</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"Integration of Knowledge and Ideas": "IKI",</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"Range of Reading and Level of Text Complexity": "RRLTC",</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"Text Types and Purposes": "TTP",</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"Production and Distribution of Writing": "PDW",</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"Research to Build and Present Knowledge": "RBPK",</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"Range of Writing": "RW",</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"Conventions of Standard English": "CSE",</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"Knowledge of Language": "KL",</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"Vocabulary Acquisition and Use": "VAU",</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"Comprehension and Collaboration": "CC",</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"Presentation of Knowledge and Ideas": "PKI"</a:t>
            </a:r>
            <a:endParaRPr>
              <a:solidFill>
                <a:schemeClr val="dk1"/>
              </a:solidFill>
            </a:endParaRPr>
          </a:p>
          <a:p>
            <a:pPr indent="0" lvl="0" marL="0" rtl="0" algn="l">
              <a:spcBef>
                <a:spcPts val="0"/>
              </a:spcBef>
              <a:spcAft>
                <a:spcPts val="0"/>
              </a:spcAft>
              <a:buNone/>
            </a:pPr>
            <a:r>
              <a:rPr lang="en-US">
                <a:solidFill>
                  <a:schemeClr val="dk1"/>
                </a:solidFill>
              </a:rPr>
              <a: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In the 'Distribution of Pre, Post, and Growth Scores by Cluster' box plots, the shift in median scores and the interquartile range from pre to post evaluations reflect the depth and consistency of scholarly improvement under my guidance. The yellow growth boxes, aligned with the total average growth line, highlight the effectiveness of my tailored educational strategies across diverse learning groups.</a:t>
            </a:r>
            <a:endParaRPr/>
          </a:p>
        </p:txBody>
      </p:sp>
      <p:sp>
        <p:nvSpPr>
          <p:cNvPr id="168" name="Google Shape;168;g2bc61aeb1b4_0_5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bc61aeb1b4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cluster_abbreviations = {</a:t>
            </a:r>
            <a:endParaRPr/>
          </a:p>
          <a:p>
            <a:pPr indent="0" lvl="0" marL="0" rtl="0" algn="l">
              <a:spcBef>
                <a:spcPts val="0"/>
              </a:spcBef>
              <a:spcAft>
                <a:spcPts val="0"/>
              </a:spcAft>
              <a:buClr>
                <a:schemeClr val="dk1"/>
              </a:buClr>
              <a:buSzPts val="1100"/>
              <a:buFont typeface="Arial"/>
              <a:buNone/>
            </a:pPr>
            <a:r>
              <a:rPr lang="en-US"/>
              <a:t>    "Print Concepts": "PC",</a:t>
            </a:r>
            <a:endParaRPr/>
          </a:p>
          <a:p>
            <a:pPr indent="0" lvl="0" marL="0" rtl="0" algn="l">
              <a:spcBef>
                <a:spcPts val="0"/>
              </a:spcBef>
              <a:spcAft>
                <a:spcPts val="0"/>
              </a:spcAft>
              <a:buClr>
                <a:schemeClr val="dk1"/>
              </a:buClr>
              <a:buSzPts val="1100"/>
              <a:buFont typeface="Arial"/>
              <a:buNone/>
            </a:pPr>
            <a:r>
              <a:rPr lang="en-US"/>
              <a:t>    "Phonological Awareness": "PA",</a:t>
            </a:r>
            <a:endParaRPr/>
          </a:p>
          <a:p>
            <a:pPr indent="0" lvl="0" marL="0" rtl="0" algn="l">
              <a:spcBef>
                <a:spcPts val="0"/>
              </a:spcBef>
              <a:spcAft>
                <a:spcPts val="0"/>
              </a:spcAft>
              <a:buClr>
                <a:schemeClr val="dk1"/>
              </a:buClr>
              <a:buSzPts val="1100"/>
              <a:buFont typeface="Arial"/>
              <a:buNone/>
            </a:pPr>
            <a:r>
              <a:rPr lang="en-US"/>
              <a:t>    "Phonics and Word Recognition": "PWR",</a:t>
            </a:r>
            <a:endParaRPr/>
          </a:p>
          <a:p>
            <a:pPr indent="0" lvl="0" marL="0" rtl="0" algn="l">
              <a:spcBef>
                <a:spcPts val="0"/>
              </a:spcBef>
              <a:spcAft>
                <a:spcPts val="0"/>
              </a:spcAft>
              <a:buClr>
                <a:schemeClr val="dk1"/>
              </a:buClr>
              <a:buSzPts val="1100"/>
              <a:buFont typeface="Arial"/>
              <a:buNone/>
            </a:pPr>
            <a:r>
              <a:rPr lang="en-US"/>
              <a:t>    "Fluency": "F",</a:t>
            </a:r>
            <a:endParaRPr/>
          </a:p>
          <a:p>
            <a:pPr indent="0" lvl="0" marL="0" rtl="0" algn="l">
              <a:spcBef>
                <a:spcPts val="0"/>
              </a:spcBef>
              <a:spcAft>
                <a:spcPts val="0"/>
              </a:spcAft>
              <a:buClr>
                <a:schemeClr val="dk1"/>
              </a:buClr>
              <a:buSzPts val="1100"/>
              <a:buFont typeface="Arial"/>
              <a:buNone/>
            </a:pPr>
            <a:r>
              <a:rPr lang="en-US"/>
              <a:t>    "Key Ideas and Details": "KID",</a:t>
            </a:r>
            <a:endParaRPr/>
          </a:p>
          <a:p>
            <a:pPr indent="0" lvl="0" marL="0" rtl="0" algn="l">
              <a:spcBef>
                <a:spcPts val="0"/>
              </a:spcBef>
              <a:spcAft>
                <a:spcPts val="0"/>
              </a:spcAft>
              <a:buClr>
                <a:schemeClr val="dk1"/>
              </a:buClr>
              <a:buSzPts val="1100"/>
              <a:buFont typeface="Arial"/>
              <a:buNone/>
            </a:pPr>
            <a:r>
              <a:rPr lang="en-US"/>
              <a:t>    "Craft and Structure": "CS",</a:t>
            </a:r>
            <a:endParaRPr/>
          </a:p>
          <a:p>
            <a:pPr indent="0" lvl="0" marL="0" rtl="0" algn="l">
              <a:spcBef>
                <a:spcPts val="0"/>
              </a:spcBef>
              <a:spcAft>
                <a:spcPts val="0"/>
              </a:spcAft>
              <a:buClr>
                <a:schemeClr val="dk1"/>
              </a:buClr>
              <a:buSzPts val="1100"/>
              <a:buFont typeface="Arial"/>
              <a:buNone/>
            </a:pPr>
            <a:r>
              <a:rPr lang="en-US"/>
              <a:t>    "Integration of Knowledge and Ideas": "IKI",</a:t>
            </a:r>
            <a:endParaRPr/>
          </a:p>
          <a:p>
            <a:pPr indent="0" lvl="0" marL="0" rtl="0" algn="l">
              <a:spcBef>
                <a:spcPts val="0"/>
              </a:spcBef>
              <a:spcAft>
                <a:spcPts val="0"/>
              </a:spcAft>
              <a:buClr>
                <a:schemeClr val="dk1"/>
              </a:buClr>
              <a:buSzPts val="1100"/>
              <a:buFont typeface="Arial"/>
              <a:buNone/>
            </a:pPr>
            <a:r>
              <a:rPr lang="en-US"/>
              <a:t>    "Range of Reading and Level of Text Complexity": "RRLTC",</a:t>
            </a:r>
            <a:endParaRPr/>
          </a:p>
          <a:p>
            <a:pPr indent="0" lvl="0" marL="0" rtl="0" algn="l">
              <a:spcBef>
                <a:spcPts val="0"/>
              </a:spcBef>
              <a:spcAft>
                <a:spcPts val="0"/>
              </a:spcAft>
              <a:buClr>
                <a:schemeClr val="dk1"/>
              </a:buClr>
              <a:buSzPts val="1100"/>
              <a:buFont typeface="Arial"/>
              <a:buNone/>
            </a:pPr>
            <a:r>
              <a:rPr lang="en-US"/>
              <a:t>    "Text Types and Purposes": "TTP",</a:t>
            </a:r>
            <a:endParaRPr/>
          </a:p>
          <a:p>
            <a:pPr indent="0" lvl="0" marL="0" rtl="0" algn="l">
              <a:spcBef>
                <a:spcPts val="0"/>
              </a:spcBef>
              <a:spcAft>
                <a:spcPts val="0"/>
              </a:spcAft>
              <a:buClr>
                <a:schemeClr val="dk1"/>
              </a:buClr>
              <a:buSzPts val="1100"/>
              <a:buFont typeface="Arial"/>
              <a:buNone/>
            </a:pPr>
            <a:r>
              <a:rPr lang="en-US"/>
              <a:t>    "Production and Distribution of Writing": "PDW",</a:t>
            </a:r>
            <a:endParaRPr/>
          </a:p>
          <a:p>
            <a:pPr indent="0" lvl="0" marL="0" rtl="0" algn="l">
              <a:spcBef>
                <a:spcPts val="0"/>
              </a:spcBef>
              <a:spcAft>
                <a:spcPts val="0"/>
              </a:spcAft>
              <a:buClr>
                <a:schemeClr val="dk1"/>
              </a:buClr>
              <a:buSzPts val="1100"/>
              <a:buFont typeface="Arial"/>
              <a:buNone/>
            </a:pPr>
            <a:r>
              <a:rPr lang="en-US"/>
              <a:t>    "Research to Build and Present Knowledge": "RBPK",</a:t>
            </a:r>
            <a:endParaRPr/>
          </a:p>
          <a:p>
            <a:pPr indent="0" lvl="0" marL="0" rtl="0" algn="l">
              <a:spcBef>
                <a:spcPts val="0"/>
              </a:spcBef>
              <a:spcAft>
                <a:spcPts val="0"/>
              </a:spcAft>
              <a:buClr>
                <a:schemeClr val="dk1"/>
              </a:buClr>
              <a:buSzPts val="1100"/>
              <a:buFont typeface="Arial"/>
              <a:buNone/>
            </a:pPr>
            <a:r>
              <a:rPr lang="en-US"/>
              <a:t>    "Range of Writing": "RW",</a:t>
            </a:r>
            <a:endParaRPr/>
          </a:p>
          <a:p>
            <a:pPr indent="0" lvl="0" marL="0" rtl="0" algn="l">
              <a:spcBef>
                <a:spcPts val="0"/>
              </a:spcBef>
              <a:spcAft>
                <a:spcPts val="0"/>
              </a:spcAft>
              <a:buClr>
                <a:schemeClr val="dk1"/>
              </a:buClr>
              <a:buSzPts val="1100"/>
              <a:buFont typeface="Arial"/>
              <a:buNone/>
            </a:pPr>
            <a:r>
              <a:rPr lang="en-US"/>
              <a:t>    "Conventions of Standard English": "CSE",</a:t>
            </a:r>
            <a:endParaRPr/>
          </a:p>
          <a:p>
            <a:pPr indent="0" lvl="0" marL="0" rtl="0" algn="l">
              <a:spcBef>
                <a:spcPts val="0"/>
              </a:spcBef>
              <a:spcAft>
                <a:spcPts val="0"/>
              </a:spcAft>
              <a:buClr>
                <a:schemeClr val="dk1"/>
              </a:buClr>
              <a:buSzPts val="1100"/>
              <a:buFont typeface="Arial"/>
              <a:buNone/>
            </a:pPr>
            <a:r>
              <a:rPr lang="en-US"/>
              <a:t>    "Knowledge of Language": "KL",</a:t>
            </a:r>
            <a:endParaRPr/>
          </a:p>
          <a:p>
            <a:pPr indent="0" lvl="0" marL="0" rtl="0" algn="l">
              <a:spcBef>
                <a:spcPts val="0"/>
              </a:spcBef>
              <a:spcAft>
                <a:spcPts val="0"/>
              </a:spcAft>
              <a:buClr>
                <a:schemeClr val="dk1"/>
              </a:buClr>
              <a:buSzPts val="1100"/>
              <a:buFont typeface="Arial"/>
              <a:buNone/>
            </a:pPr>
            <a:r>
              <a:rPr lang="en-US"/>
              <a:t>    "Vocabulary Acquisition and Use": "VAU",</a:t>
            </a:r>
            <a:endParaRPr/>
          </a:p>
          <a:p>
            <a:pPr indent="0" lvl="0" marL="0" rtl="0" algn="l">
              <a:spcBef>
                <a:spcPts val="0"/>
              </a:spcBef>
              <a:spcAft>
                <a:spcPts val="0"/>
              </a:spcAft>
              <a:buClr>
                <a:schemeClr val="dk1"/>
              </a:buClr>
              <a:buSzPts val="1100"/>
              <a:buFont typeface="Arial"/>
              <a:buNone/>
            </a:pPr>
            <a:r>
              <a:rPr lang="en-US"/>
              <a:t>    "Comprehension and Collaboration": "CC",</a:t>
            </a:r>
            <a:endParaRPr/>
          </a:p>
          <a:p>
            <a:pPr indent="0" lvl="0" marL="0" rtl="0" algn="l">
              <a:spcBef>
                <a:spcPts val="0"/>
              </a:spcBef>
              <a:spcAft>
                <a:spcPts val="0"/>
              </a:spcAft>
              <a:buClr>
                <a:schemeClr val="dk1"/>
              </a:buClr>
              <a:buSzPts val="1100"/>
              <a:buFont typeface="Arial"/>
              <a:buNone/>
            </a:pPr>
            <a:r>
              <a:rPr lang="en-US"/>
              <a:t>    "Presentation of Knowledge and Ideas": "PKI"</a:t>
            </a:r>
            <a:endParaRPr/>
          </a:p>
          <a:p>
            <a:pPr indent="0" lvl="0" marL="0" rtl="0" algn="l">
              <a:spcBef>
                <a:spcPts val="0"/>
              </a:spcBef>
              <a:spcAft>
                <a:spcPts val="0"/>
              </a:spcAft>
              <a:buNone/>
            </a:pPr>
            <a:r>
              <a:rPr lang="en-US"/>
              <a:t>}</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solidFill>
                  <a:schemeClr val="dk1"/>
                </a:solidFill>
              </a:rPr>
              <a:t>The 'Cluster Performance Evaluation' chart exhibits a clear elevation in scholars' scores post my instructional period, with all clusters showing growth above the total average growth benchmark. This data is a robust indicator of my ability to significantly improve academic outcomes.</a:t>
            </a:r>
            <a:endParaRPr/>
          </a:p>
        </p:txBody>
      </p:sp>
      <p:sp>
        <p:nvSpPr>
          <p:cNvPr id="174" name="Google Shape;174;g2bc61aeb1b4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2bc61aeb1b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cluster_abbreviations =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'Represent and solve problems involving multiplication and division': 'RSPMD',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'Understand properties of multiplication and the relationship between multiplication and division': 'UPMD',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'Multiply and divide within 100': 'MD100',</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'Solve problems involving the four operations, and identify and explain patterns in arithmetic': 'SPFO',</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'Use place value understanding and properties of operations to perform multi-digit arithmetic': 'PVUPO',</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'Develop understanding of fractions as numbers': 'DUFN',</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'Solve problems involving measurement and estimation': 'SPME',</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'Represent and interpret data': 'RID',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'Understand concepts of area and relate area to multiplication and to addition': 'UCA',</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'Recognize perimeter as an attribute of plane figures and distinguish between linear and area measures': 'RPPF',</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'Reason with shapes and their attributes': 'RWSA'</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US"/>
              <a:t>The 'Pairwise Correlation of Growth Scores Across Clusters' heatmap reveals the intricate relationships between different clusters' growth patterns. My strategic pedagogical adjustments are informed by these correlations, ensuring that my teaching methods are both responsive and impactful across various learning groups.</a:t>
            </a:r>
            <a:endParaRPr/>
          </a:p>
          <a:p>
            <a:pPr indent="0" lvl="0" marL="0" rtl="0" algn="l">
              <a:spcBef>
                <a:spcPts val="0"/>
              </a:spcBef>
              <a:spcAft>
                <a:spcPts val="0"/>
              </a:spcAft>
              <a:buNone/>
            </a:pPr>
            <a:r>
              <a:t/>
            </a:r>
            <a:endParaRPr/>
          </a:p>
        </p:txBody>
      </p:sp>
      <p:sp>
        <p:nvSpPr>
          <p:cNvPr id="180" name="Google Shape;180;g2bc61aeb1b4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2bc61aeb1b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The 'Density of Pre and Post Scores' graph demonstrates a notable shift towards higher scores post-instruction. My teaching has not only raised the average but has also redefined the standard deviation, signifying a comprehensive elevation in the scholars' mastery of the content.</a:t>
            </a:r>
            <a:endParaRPr/>
          </a:p>
        </p:txBody>
      </p:sp>
      <p:sp>
        <p:nvSpPr>
          <p:cNvPr id="186" name="Google Shape;186;g2bc61aeb1b4_0_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2bc61aeb1b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cluster_abbreviations =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'Represent and solve problems involving multiplication and division': 'RSPMD',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'Understand properties of multiplication and the relationship between multiplication and division': 'UPMD',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'Multiply and divide within 100': 'MD100',</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'Solve problems involving the four operations, and identify and explain patterns in arithmetic': 'SPFO',</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'Use place value understanding and properties of operations to perform multi-digit arithmetic': 'PVUPO',</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'Develop understanding of fractions as numbers': 'DUFN',</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'Solve problems involving measurement and estimation': 'SPME',</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'Represent and interpret data': 'RID',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'Understand concepts of area and relate area to multiplication and to addition': 'UCA',</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'Recognize perimeter as an attribute of plane figures and distinguish between linear and area measures': 'RPPF',</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'Reason with shapes and their attributes': 'RWSA'</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Examining the 'Distribution of Pre, Post, and Growth Scores by Cluster' box plots, the breadth of score distribution highlights my ability to elevate the median understanding of the subject matter. Even with the presence of outliers, my teaching has consistently yielded positive growth, indicating a tailored approach that accounts for the diversity of scholar aptitudes.</a:t>
            </a:r>
            <a:endParaRPr/>
          </a:p>
        </p:txBody>
      </p:sp>
      <p:sp>
        <p:nvSpPr>
          <p:cNvPr id="192" name="Google Shape;192;g2bc61aeb1b4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2bc61aeb1b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cluster_abbreviations =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'Represent and solve problems involving multiplication and division': 'RSPMD',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'Understand properties of multiplication and the relationship between multiplication and division': 'UPMD',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'Multiply and divide within 100': 'MD100',</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'Solve problems involving the four operations, and identify and explain patterns in arithmetic': 'SPFO',</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'Use place value understanding and properties of operations to perform multi-digit arithmetic': 'PVUPO',</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'Develop understanding of fractions as numbers': 'DUFN',</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'Solve problems involving measurement and estimation': 'SPME',</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'Represent and interpret data': 'RID',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'Understand concepts of area and relate area to multiplication and to addition': 'UCA',</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'Recognize perimeter as an attribute of plane figures and distinguish between linear and area measures': 'RPPF',</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'Reason with shapes and their attributes': 'RWSA'</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In the 'Cluster Performance Evaluation' chart, the data reflects a significant improvement in scholars' scores from pre to post assessments across all clusters. My teaching methods are quantitatively validated here, showcasing that my approach effectively enhances academic performance.</a:t>
            </a:r>
            <a:endParaRPr/>
          </a:p>
        </p:txBody>
      </p:sp>
      <p:sp>
        <p:nvSpPr>
          <p:cNvPr id="198" name="Google Shape;198;g2bc61aeb1b4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bc61aeb1b4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cluster_abbreviations =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'Represent and solve problems involving multiplication and division': 'RSPMD',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'Understand properties of multiplication and the relationship between multiplication and division': 'UPMD',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'Multiply and divide within 100': 'MD100',</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'Solve problems involving the four operations, and identify and explain patterns in arithmetic': 'SPFO',</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'Use place value understanding and properties of operations to perform multi-digit arithmetic': 'PVUPO',</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'Develop understanding of fractions as numbers': 'DUFN',</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'Solve problems involving measurement and estimation': 'SPME',</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'Represent and interpret data': 'RID',</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'Understand concepts of area and relate area to multiplication and to addition': 'UCA',</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'Recognize perimeter as an attribute of plane figures and distinguish between linear and area measures': 'RPPF',</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    'Reason with shapes and their attributes': 'RWSA'</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a:t>
            </a:r>
            <a:endParaRPr>
              <a:solidFill>
                <a:schemeClr val="dk1"/>
              </a:solidFill>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rPr lang="en-US"/>
              <a:t>The 'Pairwise Correlation of Growth Scores Across Clusters' heatmap provides an intricate look at the relationships between clusters. The varying correlation coefficients show that the growth in scholar performance is not uniform across all clusters, which highlights the customized approach I've taken in my instruction to cater to the diverse needs of each group of scholars.</a:t>
            </a:r>
            <a:endParaRPr/>
          </a:p>
        </p:txBody>
      </p:sp>
      <p:sp>
        <p:nvSpPr>
          <p:cNvPr id="204" name="Google Shape;204;g2bc61aeb1b4_0_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2bc61aeb1b4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In the 'Density of Pre and Post Scores' visualization, we see a distinct rightward shift and a higher peak in the Post scores. This visual representation indicates a substantial improvement in scores under my instruction, with a greater density of scholars achieving higher scores, effectively demonstrating the overarching impact of my teaching strategies.</a:t>
            </a:r>
            <a:endParaRPr/>
          </a:p>
        </p:txBody>
      </p:sp>
      <p:sp>
        <p:nvSpPr>
          <p:cNvPr id="210" name="Google Shape;210;g2bc61aeb1b4_0_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2bc61aeb1b4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cluster_abbreviations = {</a:t>
            </a:r>
            <a:endParaRPr/>
          </a:p>
          <a:p>
            <a:pPr indent="0" lvl="0" marL="0" rtl="0" algn="l">
              <a:spcBef>
                <a:spcPts val="0"/>
              </a:spcBef>
              <a:spcAft>
                <a:spcPts val="0"/>
              </a:spcAft>
              <a:buClr>
                <a:schemeClr val="dk1"/>
              </a:buClr>
              <a:buSzPts val="1100"/>
              <a:buFont typeface="Arial"/>
              <a:buNone/>
            </a:pPr>
            <a:r>
              <a:rPr lang="en-US"/>
              <a:t>    'Represent and solve problems involving multiplication and division': 'RSPMD',</a:t>
            </a:r>
            <a:endParaRPr/>
          </a:p>
          <a:p>
            <a:pPr indent="0" lvl="0" marL="0" rtl="0" algn="l">
              <a:spcBef>
                <a:spcPts val="0"/>
              </a:spcBef>
              <a:spcAft>
                <a:spcPts val="0"/>
              </a:spcAft>
              <a:buClr>
                <a:schemeClr val="dk1"/>
              </a:buClr>
              <a:buSzPts val="1100"/>
              <a:buFont typeface="Arial"/>
              <a:buNone/>
            </a:pPr>
            <a:r>
              <a:rPr lang="en-US"/>
              <a:t>    'Understand properties of multiplication and the relationship between multiplication and division': 'UPMD',</a:t>
            </a:r>
            <a:endParaRPr/>
          </a:p>
          <a:p>
            <a:pPr indent="0" lvl="0" marL="0" rtl="0" algn="l">
              <a:spcBef>
                <a:spcPts val="0"/>
              </a:spcBef>
              <a:spcAft>
                <a:spcPts val="0"/>
              </a:spcAft>
              <a:buClr>
                <a:schemeClr val="dk1"/>
              </a:buClr>
              <a:buSzPts val="1100"/>
              <a:buFont typeface="Arial"/>
              <a:buNone/>
            </a:pPr>
            <a:r>
              <a:rPr lang="en-US"/>
              <a:t>    'Multiply and divide within 100': 'MD100',</a:t>
            </a:r>
            <a:endParaRPr/>
          </a:p>
          <a:p>
            <a:pPr indent="0" lvl="0" marL="0" rtl="0" algn="l">
              <a:spcBef>
                <a:spcPts val="0"/>
              </a:spcBef>
              <a:spcAft>
                <a:spcPts val="0"/>
              </a:spcAft>
              <a:buClr>
                <a:schemeClr val="dk1"/>
              </a:buClr>
              <a:buSzPts val="1100"/>
              <a:buFont typeface="Arial"/>
              <a:buNone/>
            </a:pPr>
            <a:r>
              <a:rPr lang="en-US"/>
              <a:t>    'Solve problems involving the four operations, and identify and explain patterns in arithmetic': 'SPFO',</a:t>
            </a:r>
            <a:endParaRPr/>
          </a:p>
          <a:p>
            <a:pPr indent="0" lvl="0" marL="0" rtl="0" algn="l">
              <a:spcBef>
                <a:spcPts val="0"/>
              </a:spcBef>
              <a:spcAft>
                <a:spcPts val="0"/>
              </a:spcAft>
              <a:buClr>
                <a:schemeClr val="dk1"/>
              </a:buClr>
              <a:buSzPts val="1100"/>
              <a:buFont typeface="Arial"/>
              <a:buNone/>
            </a:pPr>
            <a:r>
              <a:rPr lang="en-US"/>
              <a:t>    'Use place value understanding and properties of operations to perform multi-digit arithmetic': 'PVUPO',</a:t>
            </a:r>
            <a:endParaRPr/>
          </a:p>
          <a:p>
            <a:pPr indent="0" lvl="0" marL="0" rtl="0" algn="l">
              <a:spcBef>
                <a:spcPts val="0"/>
              </a:spcBef>
              <a:spcAft>
                <a:spcPts val="0"/>
              </a:spcAft>
              <a:buClr>
                <a:schemeClr val="dk1"/>
              </a:buClr>
              <a:buSzPts val="1100"/>
              <a:buFont typeface="Arial"/>
              <a:buNone/>
            </a:pPr>
            <a:r>
              <a:rPr lang="en-US"/>
              <a:t>    'Develop understanding of fractions as numbers': 'DUFN',</a:t>
            </a:r>
            <a:endParaRPr/>
          </a:p>
          <a:p>
            <a:pPr indent="0" lvl="0" marL="0" rtl="0" algn="l">
              <a:spcBef>
                <a:spcPts val="0"/>
              </a:spcBef>
              <a:spcAft>
                <a:spcPts val="0"/>
              </a:spcAft>
              <a:buClr>
                <a:schemeClr val="dk1"/>
              </a:buClr>
              <a:buSzPts val="1100"/>
              <a:buFont typeface="Arial"/>
              <a:buNone/>
            </a:pPr>
            <a:r>
              <a:rPr lang="en-US"/>
              <a:t>    'Solve problems involving measurement and estimation': 'SPME',</a:t>
            </a:r>
            <a:endParaRPr/>
          </a:p>
          <a:p>
            <a:pPr indent="0" lvl="0" marL="0" rtl="0" algn="l">
              <a:spcBef>
                <a:spcPts val="0"/>
              </a:spcBef>
              <a:spcAft>
                <a:spcPts val="0"/>
              </a:spcAft>
              <a:buClr>
                <a:schemeClr val="dk1"/>
              </a:buClr>
              <a:buSzPts val="1100"/>
              <a:buFont typeface="Arial"/>
              <a:buNone/>
            </a:pPr>
            <a:r>
              <a:rPr lang="en-US"/>
              <a:t>    'Represent and interpret data': 'RID',</a:t>
            </a:r>
            <a:endParaRPr/>
          </a:p>
          <a:p>
            <a:pPr indent="0" lvl="0" marL="0" rtl="0" algn="l">
              <a:spcBef>
                <a:spcPts val="0"/>
              </a:spcBef>
              <a:spcAft>
                <a:spcPts val="0"/>
              </a:spcAft>
              <a:buClr>
                <a:schemeClr val="dk1"/>
              </a:buClr>
              <a:buSzPts val="1100"/>
              <a:buFont typeface="Arial"/>
              <a:buNone/>
            </a:pPr>
            <a:r>
              <a:rPr lang="en-US"/>
              <a:t>    'Understand concepts of area and relate area to multiplication and to addition': 'UCA',</a:t>
            </a:r>
            <a:endParaRPr/>
          </a:p>
          <a:p>
            <a:pPr indent="0" lvl="0" marL="0" rtl="0" algn="l">
              <a:spcBef>
                <a:spcPts val="0"/>
              </a:spcBef>
              <a:spcAft>
                <a:spcPts val="0"/>
              </a:spcAft>
              <a:buClr>
                <a:schemeClr val="dk1"/>
              </a:buClr>
              <a:buSzPts val="1100"/>
              <a:buFont typeface="Arial"/>
              <a:buNone/>
            </a:pPr>
            <a:r>
              <a:rPr lang="en-US"/>
              <a:t>    'Recognize perimeter as an attribute of plane figures and distinguish between linear and area measures': 'RPPF',</a:t>
            </a:r>
            <a:endParaRPr/>
          </a:p>
          <a:p>
            <a:pPr indent="0" lvl="0" marL="0" rtl="0" algn="l">
              <a:spcBef>
                <a:spcPts val="0"/>
              </a:spcBef>
              <a:spcAft>
                <a:spcPts val="0"/>
              </a:spcAft>
              <a:buClr>
                <a:schemeClr val="dk1"/>
              </a:buClr>
              <a:buSzPts val="1100"/>
              <a:buFont typeface="Arial"/>
              <a:buNone/>
            </a:pPr>
            <a:r>
              <a:rPr lang="en-US"/>
              <a:t>    'Reason with shapes and their attributes': 'RWSA'</a:t>
            </a:r>
            <a:endParaRPr/>
          </a:p>
          <a:p>
            <a:pPr indent="0" lvl="0" marL="0" rtl="0" algn="l">
              <a:spcBef>
                <a:spcPts val="0"/>
              </a:spcBef>
              <a:spcAft>
                <a:spcPts val="0"/>
              </a:spcAft>
              <a:buNone/>
            </a:pPr>
            <a:r>
              <a:rPr lang="en-US"/>
              <a:t>}</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The 'Distribution of Pre, Post, and Growth Scores by Cluster' box plots offer a deeper insight into the score distributions, revealing not only a consistent upward shift in medians from Pre to Post but also a decrease in interquartile ranges post-intervention. This suggests a tightening of scores around a higher median, indicative of my ability to elevate and standardize scholars' understanding of the curriculum.</a:t>
            </a:r>
            <a:endParaRPr/>
          </a:p>
        </p:txBody>
      </p:sp>
      <p:sp>
        <p:nvSpPr>
          <p:cNvPr id="216" name="Google Shape;216;g2bc61aeb1b4_0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2bc61aeb1b4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cluster_abbreviations = {</a:t>
            </a:r>
            <a:endParaRPr/>
          </a:p>
          <a:p>
            <a:pPr indent="0" lvl="0" marL="0" rtl="0" algn="l">
              <a:spcBef>
                <a:spcPts val="0"/>
              </a:spcBef>
              <a:spcAft>
                <a:spcPts val="0"/>
              </a:spcAft>
              <a:buClr>
                <a:schemeClr val="dk1"/>
              </a:buClr>
              <a:buSzPts val="1100"/>
              <a:buFont typeface="Arial"/>
              <a:buNone/>
            </a:pPr>
            <a:r>
              <a:rPr lang="en-US"/>
              <a:t>    'Represent and solve problems involving multiplication and division': 'RSPMD',</a:t>
            </a:r>
            <a:endParaRPr/>
          </a:p>
          <a:p>
            <a:pPr indent="0" lvl="0" marL="0" rtl="0" algn="l">
              <a:spcBef>
                <a:spcPts val="0"/>
              </a:spcBef>
              <a:spcAft>
                <a:spcPts val="0"/>
              </a:spcAft>
              <a:buClr>
                <a:schemeClr val="dk1"/>
              </a:buClr>
              <a:buSzPts val="1100"/>
              <a:buFont typeface="Arial"/>
              <a:buNone/>
            </a:pPr>
            <a:r>
              <a:rPr lang="en-US"/>
              <a:t>    'Understand properties of multiplication and the relationship between multiplication and division': 'UPMD',</a:t>
            </a:r>
            <a:endParaRPr/>
          </a:p>
          <a:p>
            <a:pPr indent="0" lvl="0" marL="0" rtl="0" algn="l">
              <a:spcBef>
                <a:spcPts val="0"/>
              </a:spcBef>
              <a:spcAft>
                <a:spcPts val="0"/>
              </a:spcAft>
              <a:buClr>
                <a:schemeClr val="dk1"/>
              </a:buClr>
              <a:buSzPts val="1100"/>
              <a:buFont typeface="Arial"/>
              <a:buNone/>
            </a:pPr>
            <a:r>
              <a:rPr lang="en-US"/>
              <a:t>    'Multiply and divide within 100': 'MD100',</a:t>
            </a:r>
            <a:endParaRPr/>
          </a:p>
          <a:p>
            <a:pPr indent="0" lvl="0" marL="0" rtl="0" algn="l">
              <a:spcBef>
                <a:spcPts val="0"/>
              </a:spcBef>
              <a:spcAft>
                <a:spcPts val="0"/>
              </a:spcAft>
              <a:buClr>
                <a:schemeClr val="dk1"/>
              </a:buClr>
              <a:buSzPts val="1100"/>
              <a:buFont typeface="Arial"/>
              <a:buNone/>
            </a:pPr>
            <a:r>
              <a:rPr lang="en-US"/>
              <a:t>    'Solve problems involving the four operations, and identify and explain patterns in arithmetic': 'SPFO',</a:t>
            </a:r>
            <a:endParaRPr/>
          </a:p>
          <a:p>
            <a:pPr indent="0" lvl="0" marL="0" rtl="0" algn="l">
              <a:spcBef>
                <a:spcPts val="0"/>
              </a:spcBef>
              <a:spcAft>
                <a:spcPts val="0"/>
              </a:spcAft>
              <a:buClr>
                <a:schemeClr val="dk1"/>
              </a:buClr>
              <a:buSzPts val="1100"/>
              <a:buFont typeface="Arial"/>
              <a:buNone/>
            </a:pPr>
            <a:r>
              <a:rPr lang="en-US"/>
              <a:t>    'Use place value understanding and properties of operations to perform multi-digit arithmetic': 'PVUPO',</a:t>
            </a:r>
            <a:endParaRPr/>
          </a:p>
          <a:p>
            <a:pPr indent="0" lvl="0" marL="0" rtl="0" algn="l">
              <a:spcBef>
                <a:spcPts val="0"/>
              </a:spcBef>
              <a:spcAft>
                <a:spcPts val="0"/>
              </a:spcAft>
              <a:buClr>
                <a:schemeClr val="dk1"/>
              </a:buClr>
              <a:buSzPts val="1100"/>
              <a:buFont typeface="Arial"/>
              <a:buNone/>
            </a:pPr>
            <a:r>
              <a:rPr lang="en-US"/>
              <a:t>    'Develop understanding of fractions as numbers': 'DUFN',</a:t>
            </a:r>
            <a:endParaRPr/>
          </a:p>
          <a:p>
            <a:pPr indent="0" lvl="0" marL="0" rtl="0" algn="l">
              <a:spcBef>
                <a:spcPts val="0"/>
              </a:spcBef>
              <a:spcAft>
                <a:spcPts val="0"/>
              </a:spcAft>
              <a:buClr>
                <a:schemeClr val="dk1"/>
              </a:buClr>
              <a:buSzPts val="1100"/>
              <a:buFont typeface="Arial"/>
              <a:buNone/>
            </a:pPr>
            <a:r>
              <a:rPr lang="en-US"/>
              <a:t>    'Solve problems involving measurement and estimation': 'SPME',</a:t>
            </a:r>
            <a:endParaRPr/>
          </a:p>
          <a:p>
            <a:pPr indent="0" lvl="0" marL="0" rtl="0" algn="l">
              <a:spcBef>
                <a:spcPts val="0"/>
              </a:spcBef>
              <a:spcAft>
                <a:spcPts val="0"/>
              </a:spcAft>
              <a:buClr>
                <a:schemeClr val="dk1"/>
              </a:buClr>
              <a:buSzPts val="1100"/>
              <a:buFont typeface="Arial"/>
              <a:buNone/>
            </a:pPr>
            <a:r>
              <a:rPr lang="en-US"/>
              <a:t>    'Represent and interpret data': 'RID',</a:t>
            </a:r>
            <a:endParaRPr/>
          </a:p>
          <a:p>
            <a:pPr indent="0" lvl="0" marL="0" rtl="0" algn="l">
              <a:spcBef>
                <a:spcPts val="0"/>
              </a:spcBef>
              <a:spcAft>
                <a:spcPts val="0"/>
              </a:spcAft>
              <a:buClr>
                <a:schemeClr val="dk1"/>
              </a:buClr>
              <a:buSzPts val="1100"/>
              <a:buFont typeface="Arial"/>
              <a:buNone/>
            </a:pPr>
            <a:r>
              <a:rPr lang="en-US"/>
              <a:t>    'Understand concepts of area and relate area to multiplication and to addition': 'UCA',</a:t>
            </a:r>
            <a:endParaRPr/>
          </a:p>
          <a:p>
            <a:pPr indent="0" lvl="0" marL="0" rtl="0" algn="l">
              <a:spcBef>
                <a:spcPts val="0"/>
              </a:spcBef>
              <a:spcAft>
                <a:spcPts val="0"/>
              </a:spcAft>
              <a:buClr>
                <a:schemeClr val="dk1"/>
              </a:buClr>
              <a:buSzPts val="1100"/>
              <a:buFont typeface="Arial"/>
              <a:buNone/>
            </a:pPr>
            <a:r>
              <a:rPr lang="en-US"/>
              <a:t>    'Recognize perimeter as an attribute of plane figures and distinguish between linear and area measures': 'RPPF',</a:t>
            </a:r>
            <a:endParaRPr/>
          </a:p>
          <a:p>
            <a:pPr indent="0" lvl="0" marL="0" rtl="0" algn="l">
              <a:spcBef>
                <a:spcPts val="0"/>
              </a:spcBef>
              <a:spcAft>
                <a:spcPts val="0"/>
              </a:spcAft>
              <a:buClr>
                <a:schemeClr val="dk1"/>
              </a:buClr>
              <a:buSzPts val="1100"/>
              <a:buFont typeface="Arial"/>
              <a:buNone/>
            </a:pPr>
            <a:r>
              <a:rPr lang="en-US"/>
              <a:t>    'Reason with shapes and their attributes': 'RWSA'</a:t>
            </a:r>
            <a:endParaRPr/>
          </a:p>
          <a:p>
            <a:pPr indent="0" lvl="0" marL="0" rtl="0" algn="l">
              <a:spcBef>
                <a:spcPts val="0"/>
              </a:spcBef>
              <a:spcAft>
                <a:spcPts val="0"/>
              </a:spcAft>
              <a:buNone/>
            </a:pPr>
            <a:r>
              <a:rPr lang="en-US"/>
              <a:t>}</a:t>
            </a:r>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rPr lang="en-US">
                <a:solidFill>
                  <a:schemeClr val="dk1"/>
                </a:solidFill>
              </a:rPr>
              <a:t>The 'Cluster Performance Evaluation' graph shows the rise in scores from the Pre to Post phase across all clusters and demonstrates my effective teaching methods. The fact that each cluster shows positive growth, with most exceeding the total average growth line, indicates that the utilized educational strategies are producing a significant increase in scholarly performance.</a:t>
            </a:r>
            <a:endParaRPr/>
          </a:p>
        </p:txBody>
      </p:sp>
      <p:sp>
        <p:nvSpPr>
          <p:cNvPr id="222" name="Google Shape;222;g2bc61aeb1b4_0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370693" y="1769540"/>
            <a:ext cx="9440034" cy="1828801"/>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lvl="0" algn="ctr">
              <a:spcBef>
                <a:spcPts val="0"/>
              </a:spcBef>
              <a:spcAft>
                <a:spcPts val="0"/>
              </a:spcAft>
              <a:buClr>
                <a:schemeClr val="lt2"/>
              </a:buClr>
              <a:buSzPts val="5400"/>
              <a:buFont typeface="Lustria"/>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 type="subTitle"/>
          </p:nvPr>
        </p:nvSpPr>
        <p:spPr>
          <a:xfrm>
            <a:off x="1370693" y="3598339"/>
            <a:ext cx="9440034" cy="1049867"/>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lvl="0" algn="ctr">
              <a:spcBef>
                <a:spcPts val="400"/>
              </a:spcBef>
              <a:spcAft>
                <a:spcPts val="0"/>
              </a:spcAft>
              <a:buSzPts val="1400"/>
              <a:buNone/>
              <a:defRPr>
                <a:solidFill>
                  <a:schemeClr val="lt1"/>
                </a:solidFill>
              </a:defRPr>
            </a:lvl1pPr>
            <a:lvl2pPr lvl="1" algn="ctr">
              <a:spcBef>
                <a:spcPts val="600"/>
              </a:spcBef>
              <a:spcAft>
                <a:spcPts val="0"/>
              </a:spcAft>
              <a:buSzPts val="1260"/>
              <a:buNone/>
              <a:defRPr>
                <a:solidFill>
                  <a:schemeClr val="lt1"/>
                </a:solidFill>
              </a:defRPr>
            </a:lvl2pPr>
            <a:lvl3pPr lvl="2" algn="ctr">
              <a:spcBef>
                <a:spcPts val="600"/>
              </a:spcBef>
              <a:spcAft>
                <a:spcPts val="0"/>
              </a:spcAft>
              <a:buSzPts val="1120"/>
              <a:buNone/>
              <a:defRPr>
                <a:solidFill>
                  <a:schemeClr val="lt1"/>
                </a:solidFill>
              </a:defRPr>
            </a:lvl3pPr>
            <a:lvl4pPr lvl="3" algn="ctr">
              <a:spcBef>
                <a:spcPts val="600"/>
              </a:spcBef>
              <a:spcAft>
                <a:spcPts val="0"/>
              </a:spcAft>
              <a:buSzPts val="980"/>
              <a:buNone/>
              <a:defRPr>
                <a:solidFill>
                  <a:schemeClr val="lt1"/>
                </a:solidFill>
              </a:defRPr>
            </a:lvl4pPr>
            <a:lvl5pPr lvl="4" algn="ctr">
              <a:spcBef>
                <a:spcPts val="600"/>
              </a:spcBef>
              <a:spcAft>
                <a:spcPts val="0"/>
              </a:spcAft>
              <a:buSzPts val="980"/>
              <a:buNone/>
              <a:defRPr>
                <a:solidFill>
                  <a:schemeClr val="lt1"/>
                </a:solidFill>
              </a:defRPr>
            </a:lvl5pPr>
            <a:lvl6pPr lvl="5" algn="ctr">
              <a:spcBef>
                <a:spcPts val="600"/>
              </a:spcBef>
              <a:spcAft>
                <a:spcPts val="0"/>
              </a:spcAft>
              <a:buSzPts val="980"/>
              <a:buNone/>
              <a:defRPr>
                <a:solidFill>
                  <a:schemeClr val="lt1"/>
                </a:solidFill>
              </a:defRPr>
            </a:lvl6pPr>
            <a:lvl7pPr lvl="6" algn="ctr">
              <a:spcBef>
                <a:spcPts val="600"/>
              </a:spcBef>
              <a:spcAft>
                <a:spcPts val="0"/>
              </a:spcAft>
              <a:buSzPts val="980"/>
              <a:buNone/>
              <a:defRPr>
                <a:solidFill>
                  <a:schemeClr val="lt1"/>
                </a:solidFill>
              </a:defRPr>
            </a:lvl7pPr>
            <a:lvl8pPr lvl="7" algn="ctr">
              <a:spcBef>
                <a:spcPts val="600"/>
              </a:spcBef>
              <a:spcAft>
                <a:spcPts val="0"/>
              </a:spcAft>
              <a:buSzPts val="980"/>
              <a:buNone/>
              <a:defRPr>
                <a:solidFill>
                  <a:schemeClr val="lt1"/>
                </a:solidFill>
              </a:defRPr>
            </a:lvl8pPr>
            <a:lvl9pPr lvl="8" algn="ctr">
              <a:spcBef>
                <a:spcPts val="600"/>
              </a:spcBef>
              <a:spcAft>
                <a:spcPts val="600"/>
              </a:spcAft>
              <a:buSzPts val="980"/>
              <a:buNone/>
              <a:defRPr>
                <a:solidFill>
                  <a:schemeClr val="lt1"/>
                </a:solidFill>
              </a:defRPr>
            </a:lvl9pPr>
          </a:lstStyle>
          <a:p/>
        </p:txBody>
      </p:sp>
      <p:sp>
        <p:nvSpPr>
          <p:cNvPr id="14" name="Google Shape;14;p2"/>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7" name="Shape 17"/>
        <p:cNvGrpSpPr/>
        <p:nvPr/>
      </p:nvGrpSpPr>
      <p:grpSpPr>
        <a:xfrm>
          <a:off x="0" y="0"/>
          <a:ext cx="0" cy="0"/>
          <a:chOff x="0" y="0"/>
          <a:chExt cx="0" cy="0"/>
        </a:xfrm>
      </p:grpSpPr>
      <p:sp>
        <p:nvSpPr>
          <p:cNvPr id="18" name="Google Shape;18;p3"/>
          <p:cNvSpPr txBox="1"/>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 type="body"/>
          </p:nvPr>
        </p:nvSpPr>
        <p:spPr>
          <a:xfrm>
            <a:off x="913795" y="1732449"/>
            <a:ext cx="5060497" cy="405875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20" name="Google Shape;20;p3"/>
          <p:cNvSpPr txBox="1"/>
          <p:nvPr>
            <p:ph idx="2" type="body"/>
          </p:nvPr>
        </p:nvSpPr>
        <p:spPr>
          <a:xfrm>
            <a:off x="6202892" y="1732449"/>
            <a:ext cx="5064665" cy="4058751"/>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21" name="Google Shape;21;p3"/>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3"/>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24" name="Shape 24"/>
        <p:cNvGrpSpPr/>
        <p:nvPr/>
      </p:nvGrpSpPr>
      <p:grpSpPr>
        <a:xfrm>
          <a:off x="0" y="0"/>
          <a:ext cx="0" cy="0"/>
          <a:chOff x="0" y="0"/>
          <a:chExt cx="0" cy="0"/>
        </a:xfrm>
      </p:grpSpPr>
      <p:sp>
        <p:nvSpPr>
          <p:cNvPr id="25" name="Google Shape;25;p4"/>
          <p:cNvSpPr txBox="1"/>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 type="body"/>
          </p:nvPr>
        </p:nvSpPr>
        <p:spPr>
          <a:xfrm>
            <a:off x="913795" y="1885950"/>
            <a:ext cx="3300984" cy="5762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spcBef>
                <a:spcPts val="480"/>
              </a:spcBef>
              <a:spcAft>
                <a:spcPts val="0"/>
              </a:spcAft>
              <a:buSzPts val="1680"/>
              <a:buNone/>
              <a:defRPr b="0" sz="24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27" name="Google Shape;27;p4"/>
          <p:cNvSpPr txBox="1"/>
          <p:nvPr>
            <p:ph idx="2" type="body"/>
          </p:nvPr>
        </p:nvSpPr>
        <p:spPr>
          <a:xfrm>
            <a:off x="913795" y="2571750"/>
            <a:ext cx="3300984" cy="321945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228600" lvl="0" marL="457200" algn="ctr">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28" name="Google Shape;28;p4"/>
          <p:cNvSpPr txBox="1"/>
          <p:nvPr>
            <p:ph idx="3" type="body"/>
          </p:nvPr>
        </p:nvSpPr>
        <p:spPr>
          <a:xfrm>
            <a:off x="4446711" y="1885950"/>
            <a:ext cx="3300984" cy="5762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spcBef>
                <a:spcPts val="480"/>
              </a:spcBef>
              <a:spcAft>
                <a:spcPts val="0"/>
              </a:spcAft>
              <a:buSzPts val="1680"/>
              <a:buNone/>
              <a:defRPr b="0" sz="24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29" name="Google Shape;29;p4"/>
          <p:cNvSpPr txBox="1"/>
          <p:nvPr>
            <p:ph idx="4" type="body"/>
          </p:nvPr>
        </p:nvSpPr>
        <p:spPr>
          <a:xfrm>
            <a:off x="4441435" y="2571750"/>
            <a:ext cx="3300984" cy="321945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228600" lvl="0" marL="457200" algn="ctr">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30" name="Google Shape;30;p4"/>
          <p:cNvSpPr txBox="1"/>
          <p:nvPr>
            <p:ph idx="5" type="body"/>
          </p:nvPr>
        </p:nvSpPr>
        <p:spPr>
          <a:xfrm>
            <a:off x="7966572" y="1885950"/>
            <a:ext cx="3300984" cy="5762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spcBef>
                <a:spcPts val="480"/>
              </a:spcBef>
              <a:spcAft>
                <a:spcPts val="0"/>
              </a:spcAft>
              <a:buSzPts val="1680"/>
              <a:buNone/>
              <a:defRPr b="0" sz="24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31" name="Google Shape;31;p4"/>
          <p:cNvSpPr txBox="1"/>
          <p:nvPr>
            <p:ph idx="6" type="body"/>
          </p:nvPr>
        </p:nvSpPr>
        <p:spPr>
          <a:xfrm>
            <a:off x="7966572" y="2571750"/>
            <a:ext cx="3300984" cy="321945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228600" lvl="0" marL="457200" algn="ctr">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32" name="Google Shape;32;p4"/>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4"/>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5" name="Shape 35"/>
        <p:cNvGrpSpPr/>
        <p:nvPr/>
      </p:nvGrpSpPr>
      <p:grpSpPr>
        <a:xfrm>
          <a:off x="0" y="0"/>
          <a:ext cx="0" cy="0"/>
          <a:chOff x="0" y="0"/>
          <a:chExt cx="0" cy="0"/>
        </a:xfrm>
      </p:grpSpPr>
      <p:sp>
        <p:nvSpPr>
          <p:cNvPr id="36" name="Google Shape;36;p5"/>
          <p:cNvSpPr txBox="1"/>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5"/>
          <p:cNvSpPr txBox="1"/>
          <p:nvPr>
            <p:ph idx="1" type="body"/>
          </p:nvPr>
        </p:nvSpPr>
        <p:spPr>
          <a:xfrm>
            <a:off x="913795" y="1732449"/>
            <a:ext cx="10353762" cy="4058751"/>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38" name="Google Shape;38;p5"/>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 name="Google Shape;40;p5"/>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1" name="Shape 41"/>
        <p:cNvGrpSpPr/>
        <p:nvPr/>
      </p:nvGrpSpPr>
      <p:grpSpPr>
        <a:xfrm>
          <a:off x="0" y="0"/>
          <a:ext cx="0" cy="0"/>
          <a:chOff x="0" y="0"/>
          <a:chExt cx="0" cy="0"/>
        </a:xfrm>
      </p:grpSpPr>
      <p:sp>
        <p:nvSpPr>
          <p:cNvPr id="42" name="Google Shape;42;p6"/>
          <p:cNvSpPr txBox="1"/>
          <p:nvPr>
            <p:ph type="title"/>
          </p:nvPr>
        </p:nvSpPr>
        <p:spPr>
          <a:xfrm>
            <a:off x="1295401" y="1761067"/>
            <a:ext cx="9590550" cy="1828813"/>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lvl="0" algn="ctr">
              <a:spcBef>
                <a:spcPts val="0"/>
              </a:spcBef>
              <a:spcAft>
                <a:spcPts val="0"/>
              </a:spcAft>
              <a:buClr>
                <a:schemeClr val="lt2"/>
              </a:buClr>
              <a:buSzPts val="4000"/>
              <a:buFont typeface="Lustria"/>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 type="body"/>
          </p:nvPr>
        </p:nvSpPr>
        <p:spPr>
          <a:xfrm>
            <a:off x="1295401" y="3589879"/>
            <a:ext cx="9590550" cy="150705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228600" lvl="0" marL="457200" algn="ctr">
              <a:spcBef>
                <a:spcPts val="400"/>
              </a:spcBef>
              <a:spcAft>
                <a:spcPts val="0"/>
              </a:spcAft>
              <a:buSzPts val="1400"/>
              <a:buNone/>
              <a:defRPr sz="2000">
                <a:solidFill>
                  <a:schemeClr val="lt1"/>
                </a:solidFill>
              </a:defRPr>
            </a:lvl1pPr>
            <a:lvl2pPr indent="-228600" lvl="1" marL="914400" algn="l">
              <a:spcBef>
                <a:spcPts val="600"/>
              </a:spcBef>
              <a:spcAft>
                <a:spcPts val="0"/>
              </a:spcAft>
              <a:buSzPts val="1260"/>
              <a:buNone/>
              <a:defRPr sz="1800">
                <a:solidFill>
                  <a:schemeClr val="lt1"/>
                </a:solidFill>
              </a:defRPr>
            </a:lvl2pPr>
            <a:lvl3pPr indent="-228600" lvl="2" marL="1371600" algn="l">
              <a:spcBef>
                <a:spcPts val="600"/>
              </a:spcBef>
              <a:spcAft>
                <a:spcPts val="0"/>
              </a:spcAft>
              <a:buSzPts val="1120"/>
              <a:buNone/>
              <a:defRPr sz="1600">
                <a:solidFill>
                  <a:schemeClr val="lt1"/>
                </a:solidFill>
              </a:defRPr>
            </a:lvl3pPr>
            <a:lvl4pPr indent="-228600" lvl="3" marL="1828800" algn="l">
              <a:spcBef>
                <a:spcPts val="600"/>
              </a:spcBef>
              <a:spcAft>
                <a:spcPts val="0"/>
              </a:spcAft>
              <a:buSzPts val="980"/>
              <a:buNone/>
              <a:defRPr sz="1400">
                <a:solidFill>
                  <a:schemeClr val="lt1"/>
                </a:solidFill>
              </a:defRPr>
            </a:lvl4pPr>
            <a:lvl5pPr indent="-228600" lvl="4" marL="2286000" algn="l">
              <a:spcBef>
                <a:spcPts val="600"/>
              </a:spcBef>
              <a:spcAft>
                <a:spcPts val="0"/>
              </a:spcAft>
              <a:buSzPts val="980"/>
              <a:buNone/>
              <a:defRPr sz="1400">
                <a:solidFill>
                  <a:schemeClr val="lt1"/>
                </a:solidFill>
              </a:defRPr>
            </a:lvl5pPr>
            <a:lvl6pPr indent="-228600" lvl="5" marL="2743200" algn="l">
              <a:spcBef>
                <a:spcPts val="600"/>
              </a:spcBef>
              <a:spcAft>
                <a:spcPts val="0"/>
              </a:spcAft>
              <a:buSzPts val="980"/>
              <a:buNone/>
              <a:defRPr sz="1400">
                <a:solidFill>
                  <a:schemeClr val="lt1"/>
                </a:solidFill>
              </a:defRPr>
            </a:lvl6pPr>
            <a:lvl7pPr indent="-228600" lvl="6" marL="3200400" algn="l">
              <a:spcBef>
                <a:spcPts val="600"/>
              </a:spcBef>
              <a:spcAft>
                <a:spcPts val="0"/>
              </a:spcAft>
              <a:buSzPts val="980"/>
              <a:buNone/>
              <a:defRPr sz="1400">
                <a:solidFill>
                  <a:schemeClr val="lt1"/>
                </a:solidFill>
              </a:defRPr>
            </a:lvl7pPr>
            <a:lvl8pPr indent="-228600" lvl="7" marL="3657600" algn="l">
              <a:spcBef>
                <a:spcPts val="600"/>
              </a:spcBef>
              <a:spcAft>
                <a:spcPts val="0"/>
              </a:spcAft>
              <a:buSzPts val="980"/>
              <a:buNone/>
              <a:defRPr sz="1400">
                <a:solidFill>
                  <a:schemeClr val="lt1"/>
                </a:solidFill>
              </a:defRPr>
            </a:lvl8pPr>
            <a:lvl9pPr indent="-228600" lvl="8" marL="4114800" algn="l">
              <a:spcBef>
                <a:spcPts val="600"/>
              </a:spcBef>
              <a:spcAft>
                <a:spcPts val="600"/>
              </a:spcAft>
              <a:buSzPts val="980"/>
              <a:buNone/>
              <a:defRPr sz="1400">
                <a:solidFill>
                  <a:schemeClr val="lt1"/>
                </a:solidFill>
              </a:defRPr>
            </a:lvl9pPr>
          </a:lstStyle>
          <a:p/>
        </p:txBody>
      </p:sp>
      <p:sp>
        <p:nvSpPr>
          <p:cNvPr id="44" name="Google Shape;44;p6"/>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6"/>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6"/>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 name="Shape 47"/>
        <p:cNvGrpSpPr/>
        <p:nvPr/>
      </p:nvGrpSpPr>
      <p:grpSpPr>
        <a:xfrm>
          <a:off x="0" y="0"/>
          <a:ext cx="0" cy="0"/>
          <a:chOff x="0" y="0"/>
          <a:chExt cx="0" cy="0"/>
        </a:xfrm>
      </p:grpSpPr>
      <p:pic>
        <p:nvPicPr>
          <p:cNvPr descr="Slate-V2-HD-compPhotoInset.png" id="48" name="Google Shape;48;p7"/>
          <p:cNvPicPr preferRelativeResize="0"/>
          <p:nvPr/>
        </p:nvPicPr>
        <p:blipFill rotWithShape="1">
          <a:blip r:embed="rId2">
            <a:alphaModFix/>
          </a:blip>
          <a:srcRect b="0" l="0" r="0" t="0"/>
          <a:stretch/>
        </p:blipFill>
        <p:spPr>
          <a:xfrm>
            <a:off x="913795" y="1734506"/>
            <a:ext cx="5089072" cy="4148769"/>
          </a:xfrm>
          <a:prstGeom prst="rect">
            <a:avLst/>
          </a:prstGeom>
          <a:noFill/>
          <a:ln>
            <a:noFill/>
          </a:ln>
        </p:spPr>
      </p:pic>
      <p:pic>
        <p:nvPicPr>
          <p:cNvPr descr="Slate-V2-HD-compPhotoInset.png" id="49" name="Google Shape;49;p7"/>
          <p:cNvPicPr preferRelativeResize="0"/>
          <p:nvPr/>
        </p:nvPicPr>
        <p:blipFill rotWithShape="1">
          <a:blip r:embed="rId2">
            <a:alphaModFix/>
          </a:blip>
          <a:srcRect b="0" l="0" r="0" t="0"/>
          <a:stretch/>
        </p:blipFill>
        <p:spPr>
          <a:xfrm>
            <a:off x="6178485" y="1734506"/>
            <a:ext cx="5089072" cy="4148769"/>
          </a:xfrm>
          <a:prstGeom prst="rect">
            <a:avLst/>
          </a:prstGeom>
          <a:noFill/>
          <a:ln>
            <a:noFill/>
          </a:ln>
        </p:spPr>
      </p:pic>
      <p:sp>
        <p:nvSpPr>
          <p:cNvPr id="50" name="Google Shape;50;p7"/>
          <p:cNvSpPr txBox="1"/>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lvl="0" algn="ctr">
              <a:spcBef>
                <a:spcPts val="0"/>
              </a:spcBef>
              <a:spcAft>
                <a:spcPts val="0"/>
              </a:spcAft>
              <a:buClr>
                <a:schemeClr val="lt2"/>
              </a:buClr>
              <a:buSzPts val="4000"/>
              <a:buFont typeface="Lustri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7"/>
          <p:cNvSpPr txBox="1"/>
          <p:nvPr>
            <p:ph idx="1" type="body"/>
          </p:nvPr>
        </p:nvSpPr>
        <p:spPr>
          <a:xfrm>
            <a:off x="1005872" y="1835254"/>
            <a:ext cx="4876344" cy="544884"/>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spcBef>
                <a:spcPts val="480"/>
              </a:spcBef>
              <a:spcAft>
                <a:spcPts val="0"/>
              </a:spcAft>
              <a:buSzPts val="1680"/>
              <a:buNone/>
              <a:defRPr b="0" sz="2400"/>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52" name="Google Shape;52;p7"/>
          <p:cNvSpPr txBox="1"/>
          <p:nvPr>
            <p:ph idx="2" type="body"/>
          </p:nvPr>
        </p:nvSpPr>
        <p:spPr>
          <a:xfrm>
            <a:off x="1005872" y="2380137"/>
            <a:ext cx="4876344" cy="341106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sz="1800"/>
            </a:lvl1pPr>
            <a:lvl2pPr indent="-299719" lvl="1" marL="914400" algn="l">
              <a:spcBef>
                <a:spcPts val="600"/>
              </a:spcBef>
              <a:spcAft>
                <a:spcPts val="0"/>
              </a:spcAft>
              <a:buSzPts val="1120"/>
              <a:buChar char="🞚"/>
              <a:defRPr sz="1600"/>
            </a:lvl2pPr>
            <a:lvl3pPr indent="-290830" lvl="2" marL="1371600" algn="l">
              <a:spcBef>
                <a:spcPts val="600"/>
              </a:spcBef>
              <a:spcAft>
                <a:spcPts val="0"/>
              </a:spcAft>
              <a:buSzPts val="980"/>
              <a:buChar char="◈"/>
              <a:defRPr sz="1400"/>
            </a:lvl3pPr>
            <a:lvl4pPr indent="-281939" lvl="3" marL="1828800" algn="l">
              <a:spcBef>
                <a:spcPts val="600"/>
              </a:spcBef>
              <a:spcAft>
                <a:spcPts val="0"/>
              </a:spcAft>
              <a:buSzPts val="840"/>
              <a:buChar char="🞚"/>
              <a:defRPr sz="1200"/>
            </a:lvl4pPr>
            <a:lvl5pPr indent="-281939" lvl="4" marL="2286000" algn="l">
              <a:spcBef>
                <a:spcPts val="600"/>
              </a:spcBef>
              <a:spcAft>
                <a:spcPts val="0"/>
              </a:spcAft>
              <a:buSzPts val="840"/>
              <a:buChar char="◈"/>
              <a:defRPr sz="1200"/>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53" name="Google Shape;53;p7"/>
          <p:cNvSpPr txBox="1"/>
          <p:nvPr>
            <p:ph idx="3" type="body"/>
          </p:nvPr>
        </p:nvSpPr>
        <p:spPr>
          <a:xfrm>
            <a:off x="6294967" y="1835254"/>
            <a:ext cx="4895330" cy="544883"/>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spcBef>
                <a:spcPts val="480"/>
              </a:spcBef>
              <a:spcAft>
                <a:spcPts val="0"/>
              </a:spcAft>
              <a:buSzPts val="1680"/>
              <a:buNone/>
              <a:defRPr b="0" sz="2400"/>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54" name="Google Shape;54;p7"/>
          <p:cNvSpPr txBox="1"/>
          <p:nvPr>
            <p:ph idx="4" type="body"/>
          </p:nvPr>
        </p:nvSpPr>
        <p:spPr>
          <a:xfrm>
            <a:off x="6294967" y="2380137"/>
            <a:ext cx="4895330" cy="341106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sz="1800"/>
            </a:lvl1pPr>
            <a:lvl2pPr indent="-299719" lvl="1" marL="914400" algn="l">
              <a:spcBef>
                <a:spcPts val="600"/>
              </a:spcBef>
              <a:spcAft>
                <a:spcPts val="0"/>
              </a:spcAft>
              <a:buSzPts val="1120"/>
              <a:buChar char="🞚"/>
              <a:defRPr sz="1600"/>
            </a:lvl2pPr>
            <a:lvl3pPr indent="-290830" lvl="2" marL="1371600" algn="l">
              <a:spcBef>
                <a:spcPts val="600"/>
              </a:spcBef>
              <a:spcAft>
                <a:spcPts val="0"/>
              </a:spcAft>
              <a:buSzPts val="980"/>
              <a:buChar char="◈"/>
              <a:defRPr sz="1400"/>
            </a:lvl3pPr>
            <a:lvl4pPr indent="-281939" lvl="3" marL="1828800" algn="l">
              <a:spcBef>
                <a:spcPts val="600"/>
              </a:spcBef>
              <a:spcAft>
                <a:spcPts val="0"/>
              </a:spcAft>
              <a:buSzPts val="840"/>
              <a:buChar char="🞚"/>
              <a:defRPr sz="1200"/>
            </a:lvl4pPr>
            <a:lvl5pPr indent="-281939" lvl="4" marL="2286000" algn="l">
              <a:spcBef>
                <a:spcPts val="600"/>
              </a:spcBef>
              <a:spcAft>
                <a:spcPts val="0"/>
              </a:spcAft>
              <a:buSzPts val="840"/>
              <a:buChar char="◈"/>
              <a:defRPr sz="1200"/>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55" name="Google Shape;55;p7"/>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7"/>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7"/>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8"/>
          <p:cNvSpPr txBox="1"/>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8"/>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8"/>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3" name="Shape 63"/>
        <p:cNvGrpSpPr/>
        <p:nvPr/>
      </p:nvGrpSpPr>
      <p:grpSpPr>
        <a:xfrm>
          <a:off x="0" y="0"/>
          <a:ext cx="0" cy="0"/>
          <a:chOff x="0" y="0"/>
          <a:chExt cx="0" cy="0"/>
        </a:xfrm>
      </p:grpSpPr>
      <p:sp>
        <p:nvSpPr>
          <p:cNvPr id="64" name="Google Shape;64;p9"/>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9"/>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9"/>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7" name="Shape 67"/>
        <p:cNvGrpSpPr/>
        <p:nvPr/>
      </p:nvGrpSpPr>
      <p:grpSpPr>
        <a:xfrm>
          <a:off x="0" y="0"/>
          <a:ext cx="0" cy="0"/>
          <a:chOff x="0" y="0"/>
          <a:chExt cx="0" cy="0"/>
        </a:xfrm>
      </p:grpSpPr>
      <p:sp>
        <p:nvSpPr>
          <p:cNvPr id="68" name="Google Shape;68;p10"/>
          <p:cNvSpPr txBox="1"/>
          <p:nvPr>
            <p:ph type="title"/>
          </p:nvPr>
        </p:nvSpPr>
        <p:spPr>
          <a:xfrm>
            <a:off x="913795" y="609600"/>
            <a:ext cx="3706889" cy="1821918"/>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lvl="0" algn="ctr">
              <a:spcBef>
                <a:spcPts val="0"/>
              </a:spcBef>
              <a:spcAft>
                <a:spcPts val="0"/>
              </a:spcAft>
              <a:buClr>
                <a:schemeClr val="lt2"/>
              </a:buClr>
              <a:buSzPts val="2400"/>
              <a:buFont typeface="Lustria"/>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0"/>
          <p:cNvSpPr txBox="1"/>
          <p:nvPr>
            <p:ph idx="1" type="body"/>
          </p:nvPr>
        </p:nvSpPr>
        <p:spPr>
          <a:xfrm>
            <a:off x="4855633" y="609600"/>
            <a:ext cx="6411924" cy="518160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70" name="Google Shape;70;p10"/>
          <p:cNvSpPr txBox="1"/>
          <p:nvPr>
            <p:ph idx="2" type="body"/>
          </p:nvPr>
        </p:nvSpPr>
        <p:spPr>
          <a:xfrm>
            <a:off x="913795" y="2431518"/>
            <a:ext cx="3706889" cy="3359681"/>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228600" lvl="0" marL="457200" algn="ctr">
              <a:spcBef>
                <a:spcPts val="320"/>
              </a:spcBef>
              <a:spcAft>
                <a:spcPts val="0"/>
              </a:spcAft>
              <a:buSzPts val="1120"/>
              <a:buNone/>
              <a:defRPr sz="16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71" name="Google Shape;71;p10"/>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0"/>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0"/>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4" name="Shape 74"/>
        <p:cNvGrpSpPr/>
        <p:nvPr/>
      </p:nvGrpSpPr>
      <p:grpSpPr>
        <a:xfrm>
          <a:off x="0" y="0"/>
          <a:ext cx="0" cy="0"/>
          <a:chOff x="0" y="0"/>
          <a:chExt cx="0" cy="0"/>
        </a:xfrm>
      </p:grpSpPr>
      <p:pic>
        <p:nvPicPr>
          <p:cNvPr descr="Slate-V2-HD-vertPhotoInset.png" id="75" name="Google Shape;75;p11"/>
          <p:cNvPicPr preferRelativeResize="0"/>
          <p:nvPr/>
        </p:nvPicPr>
        <p:blipFill rotWithShape="1">
          <a:blip r:embed="rId2">
            <a:alphaModFix/>
          </a:blip>
          <a:srcRect b="0" l="0" r="0" t="0"/>
          <a:stretch/>
        </p:blipFill>
        <p:spPr>
          <a:xfrm>
            <a:off x="7293665" y="609600"/>
            <a:ext cx="3584166" cy="5204832"/>
          </a:xfrm>
          <a:prstGeom prst="rect">
            <a:avLst/>
          </a:prstGeom>
          <a:noFill/>
          <a:ln>
            <a:noFill/>
          </a:ln>
        </p:spPr>
      </p:pic>
      <p:sp>
        <p:nvSpPr>
          <p:cNvPr id="76" name="Google Shape;76;p11"/>
          <p:cNvSpPr txBox="1"/>
          <p:nvPr>
            <p:ph type="title"/>
          </p:nvPr>
        </p:nvSpPr>
        <p:spPr>
          <a:xfrm>
            <a:off x="913795" y="609923"/>
            <a:ext cx="5934949" cy="1829338"/>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lvl="0" algn="ctr">
              <a:spcBef>
                <a:spcPts val="0"/>
              </a:spcBef>
              <a:spcAft>
                <a:spcPts val="0"/>
              </a:spcAft>
              <a:buClr>
                <a:schemeClr val="lt2"/>
              </a:buClr>
              <a:buSzPts val="3200"/>
              <a:buFont typeface="Lustria"/>
              <a:buNone/>
              <a:defRPr b="0"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p:nvPr>
            <p:ph idx="2" type="pic"/>
          </p:nvPr>
        </p:nvSpPr>
        <p:spPr>
          <a:xfrm>
            <a:off x="7442551" y="763702"/>
            <a:ext cx="3275751" cy="4912822"/>
          </a:xfrm>
          <a:prstGeom prst="rect">
            <a:avLst/>
          </a:prstGeom>
          <a:noFill/>
          <a:ln>
            <a:noFill/>
          </a:ln>
          <a:effectLst>
            <a:outerShdw blurRad="38100" dir="4440000" dist="25400">
              <a:srgbClr val="000000">
                <a:alpha val="35686"/>
              </a:srgbClr>
            </a:outerShdw>
          </a:effectLst>
        </p:spPr>
        <p:txBody>
          <a:bodyPr anchorCtr="0" anchor="t" bIns="45700" lIns="91425" spcFirstLastPara="1" rIns="91425" wrap="square" tIns="45700">
            <a:noAutofit/>
          </a:bodyPr>
          <a:lstStyle>
            <a:lvl1pPr lvl="0" marR="0" rtl="0" algn="ctr">
              <a:spcBef>
                <a:spcPts val="32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1pPr>
            <a:lvl2pPr lvl="1"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2pPr>
            <a:lvl3pPr lvl="2"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3pPr>
            <a:lvl4pPr lvl="3"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4pPr>
            <a:lvl5pPr lvl="4"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5pPr>
            <a:lvl6pPr lvl="5"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6pPr>
            <a:lvl7pPr lvl="6"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7pPr>
            <a:lvl8pPr lvl="7"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8pPr>
            <a:lvl9pPr lvl="8" marR="0" rtl="0" algn="l">
              <a:spcBef>
                <a:spcPts val="600"/>
              </a:spcBef>
              <a:spcAft>
                <a:spcPts val="60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9pPr>
          </a:lstStyle>
          <a:p/>
        </p:txBody>
      </p:sp>
      <p:sp>
        <p:nvSpPr>
          <p:cNvPr id="78" name="Google Shape;78;p11"/>
          <p:cNvSpPr txBox="1"/>
          <p:nvPr>
            <p:ph idx="1" type="body"/>
          </p:nvPr>
        </p:nvSpPr>
        <p:spPr>
          <a:xfrm>
            <a:off x="913795" y="2439261"/>
            <a:ext cx="5934949" cy="337613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228600" lvl="0" marL="457200" algn="ctr">
              <a:spcBef>
                <a:spcPts val="320"/>
              </a:spcBef>
              <a:spcAft>
                <a:spcPts val="0"/>
              </a:spcAft>
              <a:buSzPts val="1120"/>
              <a:buNone/>
              <a:defRPr sz="16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79" name="Google Shape;79;p11"/>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1"/>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1"/>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82" name="Shape 82"/>
        <p:cNvGrpSpPr/>
        <p:nvPr/>
      </p:nvGrpSpPr>
      <p:grpSpPr>
        <a:xfrm>
          <a:off x="0" y="0"/>
          <a:ext cx="0" cy="0"/>
          <a:chOff x="0" y="0"/>
          <a:chExt cx="0" cy="0"/>
        </a:xfrm>
      </p:grpSpPr>
      <p:pic>
        <p:nvPicPr>
          <p:cNvPr descr="Slate-V2-HD-panoPhotoInset.png" id="83" name="Google Shape;83;p12"/>
          <p:cNvPicPr preferRelativeResize="0"/>
          <p:nvPr/>
        </p:nvPicPr>
        <p:blipFill rotWithShape="1">
          <a:blip r:embed="rId2">
            <a:alphaModFix/>
          </a:blip>
          <a:srcRect b="0" l="0" r="0" t="0"/>
          <a:stretch/>
        </p:blipFill>
        <p:spPr>
          <a:xfrm>
            <a:off x="1013883" y="547807"/>
            <a:ext cx="10141799" cy="3816806"/>
          </a:xfrm>
          <a:prstGeom prst="rect">
            <a:avLst/>
          </a:prstGeom>
          <a:noFill/>
          <a:ln>
            <a:noFill/>
          </a:ln>
        </p:spPr>
      </p:pic>
      <p:sp>
        <p:nvSpPr>
          <p:cNvPr id="84" name="Google Shape;84;p12"/>
          <p:cNvSpPr txBox="1"/>
          <p:nvPr>
            <p:ph type="title"/>
          </p:nvPr>
        </p:nvSpPr>
        <p:spPr>
          <a:xfrm>
            <a:off x="913806" y="4565255"/>
            <a:ext cx="10355326" cy="54347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lvl="0" algn="ctr">
              <a:spcBef>
                <a:spcPts val="0"/>
              </a:spcBef>
              <a:spcAft>
                <a:spcPts val="0"/>
              </a:spcAft>
              <a:buClr>
                <a:schemeClr val="lt2"/>
              </a:buClr>
              <a:buSzPts val="2800"/>
              <a:buFont typeface="Lustria"/>
              <a:buNone/>
              <a:defRPr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2"/>
          <p:cNvSpPr/>
          <p:nvPr>
            <p:ph idx="2" type="pic"/>
          </p:nvPr>
        </p:nvSpPr>
        <p:spPr>
          <a:xfrm>
            <a:off x="1169349" y="695009"/>
            <a:ext cx="9845346" cy="3525671"/>
          </a:xfrm>
          <a:prstGeom prst="rect">
            <a:avLst/>
          </a:prstGeom>
          <a:noFill/>
          <a:ln>
            <a:noFill/>
          </a:ln>
          <a:effectLst>
            <a:outerShdw blurRad="38100" dir="4440000" dist="25400">
              <a:srgbClr val="000000">
                <a:alpha val="35686"/>
              </a:srgbClr>
            </a:outerShdw>
          </a:effectLst>
        </p:spPr>
        <p:txBody>
          <a:bodyPr anchorCtr="0" anchor="t" bIns="45700" lIns="91425" spcFirstLastPara="1" rIns="91425" wrap="square" tIns="45700">
            <a:noAutofit/>
          </a:bodyPr>
          <a:lstStyle>
            <a:lvl1pPr lvl="0" marR="0" rtl="0" algn="ctr">
              <a:spcBef>
                <a:spcPts val="400"/>
              </a:spcBef>
              <a:spcAft>
                <a:spcPts val="0"/>
              </a:spcAft>
              <a:buClr>
                <a:schemeClr val="lt2"/>
              </a:buClr>
              <a:buSzPts val="1400"/>
              <a:buFont typeface="Noto Sans Symbols"/>
              <a:buNone/>
              <a:defRPr b="0" i="0" sz="2000" u="none" cap="none" strike="noStrike">
                <a:solidFill>
                  <a:schemeClr val="lt2"/>
                </a:solidFill>
                <a:latin typeface="Lustria"/>
                <a:ea typeface="Lustria"/>
                <a:cs typeface="Lustria"/>
                <a:sym typeface="Lustria"/>
              </a:defRPr>
            </a:lvl1pPr>
            <a:lvl2pPr lvl="1" marR="0" rtl="0" algn="l">
              <a:spcBef>
                <a:spcPts val="600"/>
              </a:spcBef>
              <a:spcAft>
                <a:spcPts val="0"/>
              </a:spcAft>
              <a:buClr>
                <a:schemeClr val="lt2"/>
              </a:buClr>
              <a:buSzPts val="1400"/>
              <a:buFont typeface="Noto Sans Symbols"/>
              <a:buNone/>
              <a:defRPr b="0" i="0" sz="2000" u="none" cap="none" strike="noStrike">
                <a:solidFill>
                  <a:schemeClr val="lt2"/>
                </a:solidFill>
                <a:latin typeface="Lustria"/>
                <a:ea typeface="Lustria"/>
                <a:cs typeface="Lustria"/>
                <a:sym typeface="Lustria"/>
              </a:defRPr>
            </a:lvl2pPr>
            <a:lvl3pPr lvl="2" marR="0" rtl="0" algn="l">
              <a:spcBef>
                <a:spcPts val="600"/>
              </a:spcBef>
              <a:spcAft>
                <a:spcPts val="0"/>
              </a:spcAft>
              <a:buClr>
                <a:schemeClr val="lt2"/>
              </a:buClr>
              <a:buSzPts val="1400"/>
              <a:buFont typeface="Noto Sans Symbols"/>
              <a:buNone/>
              <a:defRPr b="0" i="0" sz="2000" u="none" cap="none" strike="noStrike">
                <a:solidFill>
                  <a:schemeClr val="lt2"/>
                </a:solidFill>
                <a:latin typeface="Lustria"/>
                <a:ea typeface="Lustria"/>
                <a:cs typeface="Lustria"/>
                <a:sym typeface="Lustria"/>
              </a:defRPr>
            </a:lvl3pPr>
            <a:lvl4pPr lvl="3" marR="0" rtl="0" algn="l">
              <a:spcBef>
                <a:spcPts val="600"/>
              </a:spcBef>
              <a:spcAft>
                <a:spcPts val="0"/>
              </a:spcAft>
              <a:buClr>
                <a:schemeClr val="lt2"/>
              </a:buClr>
              <a:buSzPts val="1400"/>
              <a:buFont typeface="Noto Sans Symbols"/>
              <a:buNone/>
              <a:defRPr b="0" i="0" sz="2000" u="none" cap="none" strike="noStrike">
                <a:solidFill>
                  <a:schemeClr val="lt2"/>
                </a:solidFill>
                <a:latin typeface="Lustria"/>
                <a:ea typeface="Lustria"/>
                <a:cs typeface="Lustria"/>
                <a:sym typeface="Lustria"/>
              </a:defRPr>
            </a:lvl4pPr>
            <a:lvl5pPr lvl="4" marR="0" rtl="0" algn="l">
              <a:spcBef>
                <a:spcPts val="600"/>
              </a:spcBef>
              <a:spcAft>
                <a:spcPts val="0"/>
              </a:spcAft>
              <a:buClr>
                <a:schemeClr val="lt2"/>
              </a:buClr>
              <a:buSzPts val="1400"/>
              <a:buFont typeface="Noto Sans Symbols"/>
              <a:buNone/>
              <a:defRPr b="0" i="0" sz="2000" u="none" cap="none" strike="noStrike">
                <a:solidFill>
                  <a:schemeClr val="lt2"/>
                </a:solidFill>
                <a:latin typeface="Lustria"/>
                <a:ea typeface="Lustria"/>
                <a:cs typeface="Lustria"/>
                <a:sym typeface="Lustria"/>
              </a:defRPr>
            </a:lvl5pPr>
            <a:lvl6pPr lvl="5" marR="0" rtl="0" algn="l">
              <a:spcBef>
                <a:spcPts val="600"/>
              </a:spcBef>
              <a:spcAft>
                <a:spcPts val="0"/>
              </a:spcAft>
              <a:buClr>
                <a:schemeClr val="lt2"/>
              </a:buClr>
              <a:buSzPts val="1400"/>
              <a:buFont typeface="Noto Sans Symbols"/>
              <a:buNone/>
              <a:defRPr b="0" i="0" sz="2000" u="none" cap="none" strike="noStrike">
                <a:solidFill>
                  <a:schemeClr val="lt2"/>
                </a:solidFill>
                <a:latin typeface="Lustria"/>
                <a:ea typeface="Lustria"/>
                <a:cs typeface="Lustria"/>
                <a:sym typeface="Lustria"/>
              </a:defRPr>
            </a:lvl6pPr>
            <a:lvl7pPr lvl="6" marR="0" rtl="0" algn="l">
              <a:spcBef>
                <a:spcPts val="600"/>
              </a:spcBef>
              <a:spcAft>
                <a:spcPts val="0"/>
              </a:spcAft>
              <a:buClr>
                <a:schemeClr val="lt2"/>
              </a:buClr>
              <a:buSzPts val="1400"/>
              <a:buFont typeface="Noto Sans Symbols"/>
              <a:buNone/>
              <a:defRPr b="0" i="0" sz="2000" u="none" cap="none" strike="noStrike">
                <a:solidFill>
                  <a:schemeClr val="lt2"/>
                </a:solidFill>
                <a:latin typeface="Lustria"/>
                <a:ea typeface="Lustria"/>
                <a:cs typeface="Lustria"/>
                <a:sym typeface="Lustria"/>
              </a:defRPr>
            </a:lvl7pPr>
            <a:lvl8pPr lvl="7" marR="0" rtl="0" algn="l">
              <a:spcBef>
                <a:spcPts val="600"/>
              </a:spcBef>
              <a:spcAft>
                <a:spcPts val="0"/>
              </a:spcAft>
              <a:buClr>
                <a:schemeClr val="lt2"/>
              </a:buClr>
              <a:buSzPts val="1400"/>
              <a:buFont typeface="Noto Sans Symbols"/>
              <a:buNone/>
              <a:defRPr b="0" i="0" sz="2000" u="none" cap="none" strike="noStrike">
                <a:solidFill>
                  <a:schemeClr val="lt2"/>
                </a:solidFill>
                <a:latin typeface="Lustria"/>
                <a:ea typeface="Lustria"/>
                <a:cs typeface="Lustria"/>
                <a:sym typeface="Lustria"/>
              </a:defRPr>
            </a:lvl8pPr>
            <a:lvl9pPr lvl="8" marR="0" rtl="0" algn="l">
              <a:spcBef>
                <a:spcPts val="600"/>
              </a:spcBef>
              <a:spcAft>
                <a:spcPts val="600"/>
              </a:spcAft>
              <a:buClr>
                <a:schemeClr val="lt2"/>
              </a:buClr>
              <a:buSzPts val="1400"/>
              <a:buFont typeface="Noto Sans Symbols"/>
              <a:buNone/>
              <a:defRPr b="0" i="0" sz="2000" u="none" cap="none" strike="noStrike">
                <a:solidFill>
                  <a:schemeClr val="lt2"/>
                </a:solidFill>
                <a:latin typeface="Lustria"/>
                <a:ea typeface="Lustria"/>
                <a:cs typeface="Lustria"/>
                <a:sym typeface="Lustria"/>
              </a:defRPr>
            </a:lvl9pPr>
          </a:lstStyle>
          <a:p/>
        </p:txBody>
      </p:sp>
      <p:sp>
        <p:nvSpPr>
          <p:cNvPr id="86" name="Google Shape;86;p12"/>
          <p:cNvSpPr txBox="1"/>
          <p:nvPr>
            <p:ph idx="1" type="body"/>
          </p:nvPr>
        </p:nvSpPr>
        <p:spPr>
          <a:xfrm>
            <a:off x="913795" y="5108728"/>
            <a:ext cx="10353762" cy="682472"/>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228600" lvl="0" marL="457200" algn="ctr">
              <a:spcBef>
                <a:spcPts val="320"/>
              </a:spcBef>
              <a:spcAft>
                <a:spcPts val="0"/>
              </a:spcAft>
              <a:buSzPts val="1120"/>
              <a:buNone/>
              <a:defRPr sz="16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87" name="Google Shape;87;p12"/>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2"/>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2"/>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p:cSld name="Title and Caption">
    <p:spTree>
      <p:nvGrpSpPr>
        <p:cNvPr id="90" name="Shape 90"/>
        <p:cNvGrpSpPr/>
        <p:nvPr/>
      </p:nvGrpSpPr>
      <p:grpSpPr>
        <a:xfrm>
          <a:off x="0" y="0"/>
          <a:ext cx="0" cy="0"/>
          <a:chOff x="0" y="0"/>
          <a:chExt cx="0" cy="0"/>
        </a:xfrm>
      </p:grpSpPr>
      <p:sp>
        <p:nvSpPr>
          <p:cNvPr id="91" name="Google Shape;91;p13"/>
          <p:cNvSpPr txBox="1"/>
          <p:nvPr>
            <p:ph type="title"/>
          </p:nvPr>
        </p:nvSpPr>
        <p:spPr>
          <a:xfrm>
            <a:off x="913795" y="608437"/>
            <a:ext cx="10353762" cy="3534344"/>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lvl="0" algn="ctr">
              <a:spcBef>
                <a:spcPts val="0"/>
              </a:spcBef>
              <a:spcAft>
                <a:spcPts val="0"/>
              </a:spcAft>
              <a:buClr>
                <a:schemeClr val="lt2"/>
              </a:buClr>
              <a:buSzPts val="3200"/>
              <a:buFont typeface="Lustria"/>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3"/>
          <p:cNvSpPr txBox="1"/>
          <p:nvPr>
            <p:ph idx="1" type="body"/>
          </p:nvPr>
        </p:nvSpPr>
        <p:spPr>
          <a:xfrm>
            <a:off x="913794" y="4295180"/>
            <a:ext cx="10353763" cy="1501826"/>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indent="-228600" lvl="0" marL="457200" algn="ctr">
              <a:spcBef>
                <a:spcPts val="320"/>
              </a:spcBef>
              <a:spcAft>
                <a:spcPts val="0"/>
              </a:spcAft>
              <a:buSzPts val="1120"/>
              <a:buNone/>
              <a:defRPr sz="16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93" name="Google Shape;93;p13"/>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3"/>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3"/>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p:cSld name="Quote with Caption">
    <p:spTree>
      <p:nvGrpSpPr>
        <p:cNvPr id="96" name="Shape 96"/>
        <p:cNvGrpSpPr/>
        <p:nvPr/>
      </p:nvGrpSpPr>
      <p:grpSpPr>
        <a:xfrm>
          <a:off x="0" y="0"/>
          <a:ext cx="0" cy="0"/>
          <a:chOff x="0" y="0"/>
          <a:chExt cx="0" cy="0"/>
        </a:xfrm>
      </p:grpSpPr>
      <p:sp>
        <p:nvSpPr>
          <p:cNvPr id="97" name="Google Shape;97;p14"/>
          <p:cNvSpPr txBox="1"/>
          <p:nvPr>
            <p:ph type="title"/>
          </p:nvPr>
        </p:nvSpPr>
        <p:spPr>
          <a:xfrm>
            <a:off x="1446212" y="609600"/>
            <a:ext cx="9302752" cy="2992904"/>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lvl="0" algn="ctr">
              <a:spcBef>
                <a:spcPts val="0"/>
              </a:spcBef>
              <a:spcAft>
                <a:spcPts val="0"/>
              </a:spcAft>
              <a:buClr>
                <a:schemeClr val="lt2"/>
              </a:buClr>
              <a:buSzPts val="3200"/>
              <a:buFont typeface="Lustria"/>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4"/>
          <p:cNvSpPr txBox="1"/>
          <p:nvPr>
            <p:ph idx="1" type="body"/>
          </p:nvPr>
        </p:nvSpPr>
        <p:spPr>
          <a:xfrm>
            <a:off x="1720644" y="3610032"/>
            <a:ext cx="8752299" cy="532749"/>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228600" lvl="0" marL="457200" algn="r">
              <a:spcBef>
                <a:spcPts val="280"/>
              </a:spcBef>
              <a:spcAft>
                <a:spcPts val="0"/>
              </a:spcAft>
              <a:buSzPts val="980"/>
              <a:buNone/>
              <a:defRPr sz="14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99" name="Google Shape;99;p14"/>
          <p:cNvSpPr txBox="1"/>
          <p:nvPr>
            <p:ph idx="2" type="body"/>
          </p:nvPr>
        </p:nvSpPr>
        <p:spPr>
          <a:xfrm>
            <a:off x="913794" y="4304353"/>
            <a:ext cx="10353763" cy="1489496"/>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indent="-228600" lvl="0" marL="457200" algn="ctr">
              <a:spcBef>
                <a:spcPts val="320"/>
              </a:spcBef>
              <a:spcAft>
                <a:spcPts val="0"/>
              </a:spcAft>
              <a:buSzPts val="1120"/>
              <a:buNone/>
              <a:defRPr sz="16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100" name="Google Shape;100;p14"/>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4"/>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14"/>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3" name="Google Shape;103;p14"/>
          <p:cNvSpPr txBox="1"/>
          <p:nvPr/>
        </p:nvSpPr>
        <p:spPr>
          <a:xfrm>
            <a:off x="990600" y="884796"/>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lt1"/>
              </a:buClr>
              <a:buSzPts val="8000"/>
              <a:buFont typeface="Lustria"/>
              <a:buNone/>
            </a:pPr>
            <a:r>
              <a:rPr b="0" i="0" lang="en-US" sz="8000" u="none" cap="none" strike="noStrike">
                <a:solidFill>
                  <a:schemeClr val="lt1"/>
                </a:solidFill>
                <a:latin typeface="Lustria"/>
                <a:ea typeface="Lustria"/>
                <a:cs typeface="Lustria"/>
                <a:sym typeface="Lustria"/>
              </a:rPr>
              <a:t>“</a:t>
            </a:r>
            <a:endParaRPr/>
          </a:p>
        </p:txBody>
      </p:sp>
      <p:sp>
        <p:nvSpPr>
          <p:cNvPr id="104" name="Google Shape;104;p14"/>
          <p:cNvSpPr txBox="1"/>
          <p:nvPr/>
        </p:nvSpPr>
        <p:spPr>
          <a:xfrm>
            <a:off x="10504716" y="2928258"/>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Clr>
                <a:schemeClr val="lt1"/>
              </a:buClr>
              <a:buSzPts val="8000"/>
              <a:buFont typeface="Lustria"/>
              <a:buNone/>
            </a:pPr>
            <a:r>
              <a:rPr b="0" i="0" lang="en-US" sz="8000" u="none" cap="none" strike="noStrike">
                <a:solidFill>
                  <a:schemeClr val="lt1"/>
                </a:solidFill>
                <a:latin typeface="Lustria"/>
                <a:ea typeface="Lustria"/>
                <a:cs typeface="Lustria"/>
                <a:sym typeface="Lustria"/>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p:cSld name="Name Card">
    <p:spTree>
      <p:nvGrpSpPr>
        <p:cNvPr id="105" name="Shape 105"/>
        <p:cNvGrpSpPr/>
        <p:nvPr/>
      </p:nvGrpSpPr>
      <p:grpSpPr>
        <a:xfrm>
          <a:off x="0" y="0"/>
          <a:ext cx="0" cy="0"/>
          <a:chOff x="0" y="0"/>
          <a:chExt cx="0" cy="0"/>
        </a:xfrm>
      </p:grpSpPr>
      <p:sp>
        <p:nvSpPr>
          <p:cNvPr id="106" name="Google Shape;106;p15"/>
          <p:cNvSpPr txBox="1"/>
          <p:nvPr>
            <p:ph type="title"/>
          </p:nvPr>
        </p:nvSpPr>
        <p:spPr>
          <a:xfrm>
            <a:off x="913794" y="2126942"/>
            <a:ext cx="10353763" cy="2511835"/>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lvl="0" algn="ctr">
              <a:spcBef>
                <a:spcPts val="0"/>
              </a:spcBef>
              <a:spcAft>
                <a:spcPts val="0"/>
              </a:spcAft>
              <a:buClr>
                <a:schemeClr val="lt2"/>
              </a:buClr>
              <a:buSzPts val="3200"/>
              <a:buFont typeface="Lustria"/>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5"/>
          <p:cNvSpPr txBox="1"/>
          <p:nvPr>
            <p:ph idx="1" type="body"/>
          </p:nvPr>
        </p:nvSpPr>
        <p:spPr>
          <a:xfrm>
            <a:off x="913784" y="4650556"/>
            <a:ext cx="10352199" cy="1140644"/>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228600" lvl="0" marL="457200" algn="ctr">
              <a:spcBef>
                <a:spcPts val="320"/>
              </a:spcBef>
              <a:spcAft>
                <a:spcPts val="0"/>
              </a:spcAft>
              <a:buSzPts val="1120"/>
              <a:buNone/>
              <a:defRPr sz="1600"/>
            </a:lvl1pPr>
            <a:lvl2pPr indent="-228600" lvl="1" marL="914400" algn="l">
              <a:spcBef>
                <a:spcPts val="600"/>
              </a:spcBef>
              <a:spcAft>
                <a:spcPts val="0"/>
              </a:spcAft>
              <a:buSzPts val="980"/>
              <a:buNone/>
              <a:defRPr sz="1400"/>
            </a:lvl2pPr>
            <a:lvl3pPr indent="-228600" lvl="2" marL="1371600" algn="l">
              <a:spcBef>
                <a:spcPts val="600"/>
              </a:spcBef>
              <a:spcAft>
                <a:spcPts val="0"/>
              </a:spcAft>
              <a:buSzPts val="840"/>
              <a:buNone/>
              <a:defRPr sz="1200"/>
            </a:lvl3pPr>
            <a:lvl4pPr indent="-228600" lvl="3" marL="1828800" algn="l">
              <a:spcBef>
                <a:spcPts val="600"/>
              </a:spcBef>
              <a:spcAft>
                <a:spcPts val="0"/>
              </a:spcAft>
              <a:buSzPts val="700"/>
              <a:buNone/>
              <a:defRPr sz="1000"/>
            </a:lvl4pPr>
            <a:lvl5pPr indent="-228600" lvl="4" marL="2286000" algn="l">
              <a:spcBef>
                <a:spcPts val="600"/>
              </a:spcBef>
              <a:spcAft>
                <a:spcPts val="0"/>
              </a:spcAft>
              <a:buSzPts val="700"/>
              <a:buNone/>
              <a:defRPr sz="1000"/>
            </a:lvl5pPr>
            <a:lvl6pPr indent="-228600" lvl="5" marL="2743200" algn="l">
              <a:spcBef>
                <a:spcPts val="600"/>
              </a:spcBef>
              <a:spcAft>
                <a:spcPts val="0"/>
              </a:spcAft>
              <a:buSzPts val="700"/>
              <a:buNone/>
              <a:defRPr sz="1000"/>
            </a:lvl6pPr>
            <a:lvl7pPr indent="-228600" lvl="6" marL="3200400" algn="l">
              <a:spcBef>
                <a:spcPts val="600"/>
              </a:spcBef>
              <a:spcAft>
                <a:spcPts val="0"/>
              </a:spcAft>
              <a:buSzPts val="700"/>
              <a:buNone/>
              <a:defRPr sz="1000"/>
            </a:lvl7pPr>
            <a:lvl8pPr indent="-228600" lvl="7" marL="3657600" algn="l">
              <a:spcBef>
                <a:spcPts val="600"/>
              </a:spcBef>
              <a:spcAft>
                <a:spcPts val="0"/>
              </a:spcAft>
              <a:buSzPts val="700"/>
              <a:buNone/>
              <a:defRPr sz="1000"/>
            </a:lvl8pPr>
            <a:lvl9pPr indent="-228600" lvl="8" marL="4114800" algn="l">
              <a:spcBef>
                <a:spcPts val="600"/>
              </a:spcBef>
              <a:spcAft>
                <a:spcPts val="600"/>
              </a:spcAft>
              <a:buSzPts val="700"/>
              <a:buNone/>
              <a:defRPr sz="1000"/>
            </a:lvl9pPr>
          </a:lstStyle>
          <a:p/>
        </p:txBody>
      </p:sp>
      <p:sp>
        <p:nvSpPr>
          <p:cNvPr id="108" name="Google Shape;108;p15"/>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15"/>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15"/>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111" name="Shape 111"/>
        <p:cNvGrpSpPr/>
        <p:nvPr/>
      </p:nvGrpSpPr>
      <p:grpSpPr>
        <a:xfrm>
          <a:off x="0" y="0"/>
          <a:ext cx="0" cy="0"/>
          <a:chOff x="0" y="0"/>
          <a:chExt cx="0" cy="0"/>
        </a:xfrm>
      </p:grpSpPr>
      <p:pic>
        <p:nvPicPr>
          <p:cNvPr descr="Slate-V2-HD-3colPhotoInset.png" id="112" name="Google Shape;112;p16"/>
          <p:cNvPicPr preferRelativeResize="0"/>
          <p:nvPr/>
        </p:nvPicPr>
        <p:blipFill rotWithShape="1">
          <a:blip r:embed="rId2">
            <a:alphaModFix/>
          </a:blip>
          <a:srcRect b="0" l="0" r="0" t="0"/>
          <a:stretch/>
        </p:blipFill>
        <p:spPr>
          <a:xfrm>
            <a:off x="897962" y="1818214"/>
            <a:ext cx="3339972" cy="1847851"/>
          </a:xfrm>
          <a:prstGeom prst="rect">
            <a:avLst/>
          </a:prstGeom>
          <a:noFill/>
          <a:ln>
            <a:noFill/>
          </a:ln>
        </p:spPr>
      </p:pic>
      <p:pic>
        <p:nvPicPr>
          <p:cNvPr descr="Slate-V2-HD-3colPhotoInset.png" id="113" name="Google Shape;113;p16"/>
          <p:cNvPicPr preferRelativeResize="0"/>
          <p:nvPr/>
        </p:nvPicPr>
        <p:blipFill rotWithShape="1">
          <a:blip r:embed="rId2">
            <a:alphaModFix/>
          </a:blip>
          <a:srcRect b="0" l="0" r="0" t="0"/>
          <a:stretch/>
        </p:blipFill>
        <p:spPr>
          <a:xfrm>
            <a:off x="4403800" y="1818214"/>
            <a:ext cx="3339972" cy="1847851"/>
          </a:xfrm>
          <a:prstGeom prst="rect">
            <a:avLst/>
          </a:prstGeom>
          <a:noFill/>
          <a:ln>
            <a:noFill/>
          </a:ln>
        </p:spPr>
      </p:pic>
      <p:pic>
        <p:nvPicPr>
          <p:cNvPr descr="Slate-V2-HD-3colPhotoInset.png" id="114" name="Google Shape;114;p16"/>
          <p:cNvPicPr preferRelativeResize="0"/>
          <p:nvPr/>
        </p:nvPicPr>
        <p:blipFill rotWithShape="1">
          <a:blip r:embed="rId2">
            <a:alphaModFix/>
          </a:blip>
          <a:srcRect b="0" l="0" r="0" t="0"/>
          <a:stretch/>
        </p:blipFill>
        <p:spPr>
          <a:xfrm>
            <a:off x="7936051" y="1818214"/>
            <a:ext cx="3339972" cy="1847851"/>
          </a:xfrm>
          <a:prstGeom prst="rect">
            <a:avLst/>
          </a:prstGeom>
          <a:noFill/>
          <a:ln>
            <a:noFill/>
          </a:ln>
        </p:spPr>
      </p:pic>
      <p:sp>
        <p:nvSpPr>
          <p:cNvPr id="115" name="Google Shape;115;p16"/>
          <p:cNvSpPr txBox="1"/>
          <p:nvPr>
            <p:ph type="title"/>
          </p:nvPr>
        </p:nvSpPr>
        <p:spPr>
          <a:xfrm>
            <a:off x="913794" y="609600"/>
            <a:ext cx="10353763"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16"/>
          <p:cNvSpPr txBox="1"/>
          <p:nvPr>
            <p:ph idx="1" type="body"/>
          </p:nvPr>
        </p:nvSpPr>
        <p:spPr>
          <a:xfrm>
            <a:off x="913795" y="3904106"/>
            <a:ext cx="3300984" cy="5762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spcBef>
                <a:spcPts val="400"/>
              </a:spcBef>
              <a:spcAft>
                <a:spcPts val="0"/>
              </a:spcAft>
              <a:buSzPts val="1400"/>
              <a:buNone/>
              <a:defRPr b="0" sz="20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17" name="Google Shape;117;p16"/>
          <p:cNvSpPr/>
          <p:nvPr>
            <p:ph idx="2" type="pic"/>
          </p:nvPr>
        </p:nvSpPr>
        <p:spPr>
          <a:xfrm>
            <a:off x="1018102" y="1938918"/>
            <a:ext cx="3092368" cy="1602954"/>
          </a:xfrm>
          <a:prstGeom prst="roundRect">
            <a:avLst>
              <a:gd fmla="val 1858" name="adj"/>
            </a:avLst>
          </a:prstGeom>
          <a:noFill/>
          <a:ln>
            <a:noFill/>
          </a:ln>
          <a:effectLst>
            <a:outerShdw blurRad="38100" dir="4440000" dist="25400">
              <a:srgbClr val="000000">
                <a:alpha val="35686"/>
              </a:srgbClr>
            </a:outerShdw>
          </a:effectLst>
        </p:spPr>
        <p:txBody>
          <a:bodyPr anchorCtr="0" anchor="t" bIns="45700" lIns="91425" spcFirstLastPara="1" rIns="91425" wrap="square" tIns="45700">
            <a:noAutofit/>
          </a:bodyPr>
          <a:lstStyle>
            <a:lvl1pPr lvl="0" marR="0" rtl="0" algn="ctr">
              <a:spcBef>
                <a:spcPts val="32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1pPr>
            <a:lvl2pPr lvl="1"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2pPr>
            <a:lvl3pPr lvl="2"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3pPr>
            <a:lvl4pPr lvl="3"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4pPr>
            <a:lvl5pPr lvl="4"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5pPr>
            <a:lvl6pPr lvl="5"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6pPr>
            <a:lvl7pPr lvl="6"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7pPr>
            <a:lvl8pPr lvl="7"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8pPr>
            <a:lvl9pPr lvl="8" marR="0" rtl="0" algn="l">
              <a:spcBef>
                <a:spcPts val="600"/>
              </a:spcBef>
              <a:spcAft>
                <a:spcPts val="60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9pPr>
          </a:lstStyle>
          <a:p/>
        </p:txBody>
      </p:sp>
      <p:sp>
        <p:nvSpPr>
          <p:cNvPr id="118" name="Google Shape;118;p16"/>
          <p:cNvSpPr txBox="1"/>
          <p:nvPr>
            <p:ph idx="3" type="body"/>
          </p:nvPr>
        </p:nvSpPr>
        <p:spPr>
          <a:xfrm>
            <a:off x="913795" y="4480368"/>
            <a:ext cx="3300984" cy="131083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228600" lvl="0" marL="457200" algn="ctr">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19" name="Google Shape;119;p16"/>
          <p:cNvSpPr txBox="1"/>
          <p:nvPr>
            <p:ph idx="4" type="body"/>
          </p:nvPr>
        </p:nvSpPr>
        <p:spPr>
          <a:xfrm>
            <a:off x="4442788" y="3904106"/>
            <a:ext cx="3300984" cy="5762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spcBef>
                <a:spcPts val="400"/>
              </a:spcBef>
              <a:spcAft>
                <a:spcPts val="0"/>
              </a:spcAft>
              <a:buSzPts val="1400"/>
              <a:buNone/>
              <a:defRPr b="0" sz="20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20" name="Google Shape;120;p16"/>
          <p:cNvSpPr/>
          <p:nvPr>
            <p:ph idx="5" type="pic"/>
          </p:nvPr>
        </p:nvSpPr>
        <p:spPr>
          <a:xfrm>
            <a:off x="4545743" y="1939094"/>
            <a:ext cx="3092368" cy="1608164"/>
          </a:xfrm>
          <a:prstGeom prst="roundRect">
            <a:avLst>
              <a:gd fmla="val 1858" name="adj"/>
            </a:avLst>
          </a:prstGeom>
          <a:noFill/>
          <a:ln>
            <a:noFill/>
          </a:ln>
          <a:effectLst>
            <a:outerShdw blurRad="38100" dir="4440000" dist="25400">
              <a:srgbClr val="000000">
                <a:alpha val="35686"/>
              </a:srgbClr>
            </a:outerShdw>
          </a:effectLst>
        </p:spPr>
        <p:txBody>
          <a:bodyPr anchorCtr="0" anchor="t" bIns="45700" lIns="91425" spcFirstLastPara="1" rIns="91425" wrap="square" tIns="45700">
            <a:noAutofit/>
          </a:bodyPr>
          <a:lstStyle>
            <a:lvl1pPr lvl="0" marR="0" rtl="0" algn="ctr">
              <a:spcBef>
                <a:spcPts val="32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1pPr>
            <a:lvl2pPr lvl="1"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2pPr>
            <a:lvl3pPr lvl="2"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3pPr>
            <a:lvl4pPr lvl="3"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4pPr>
            <a:lvl5pPr lvl="4"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5pPr>
            <a:lvl6pPr lvl="5"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6pPr>
            <a:lvl7pPr lvl="6"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7pPr>
            <a:lvl8pPr lvl="7"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8pPr>
            <a:lvl9pPr lvl="8" marR="0" rtl="0" algn="l">
              <a:spcBef>
                <a:spcPts val="600"/>
              </a:spcBef>
              <a:spcAft>
                <a:spcPts val="60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9pPr>
          </a:lstStyle>
          <a:p/>
        </p:txBody>
      </p:sp>
      <p:sp>
        <p:nvSpPr>
          <p:cNvPr id="121" name="Google Shape;121;p16"/>
          <p:cNvSpPr txBox="1"/>
          <p:nvPr>
            <p:ph idx="6" type="body"/>
          </p:nvPr>
        </p:nvSpPr>
        <p:spPr>
          <a:xfrm>
            <a:off x="4441435" y="4480367"/>
            <a:ext cx="3300984" cy="1310833"/>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228600" lvl="0" marL="457200" algn="ctr">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22" name="Google Shape;122;p16"/>
          <p:cNvSpPr txBox="1"/>
          <p:nvPr>
            <p:ph idx="7" type="body"/>
          </p:nvPr>
        </p:nvSpPr>
        <p:spPr>
          <a:xfrm>
            <a:off x="7966697" y="3904106"/>
            <a:ext cx="3300984" cy="576262"/>
          </a:xfrm>
          <a:prstGeom prst="rect">
            <a:avLst/>
          </a:prstGeom>
          <a:noFill/>
          <a:ln>
            <a:noFill/>
          </a:ln>
          <a:effectLst>
            <a:outerShdw blurRad="25400">
              <a:srgbClr val="000000">
                <a:alpha val="45882"/>
              </a:srgbClr>
            </a:outerShdw>
          </a:effectLst>
        </p:spPr>
        <p:txBody>
          <a:bodyPr anchorCtr="0" anchor="b" bIns="45700" lIns="91425" spcFirstLastPara="1" rIns="91425" wrap="square" tIns="45700">
            <a:noAutofit/>
          </a:bodyPr>
          <a:lstStyle>
            <a:lvl1pPr indent="-228600" lvl="0" marL="457200" algn="ctr">
              <a:spcBef>
                <a:spcPts val="400"/>
              </a:spcBef>
              <a:spcAft>
                <a:spcPts val="0"/>
              </a:spcAft>
              <a:buSzPts val="1400"/>
              <a:buNone/>
              <a:defRPr b="0" sz="2000">
                <a:solidFill>
                  <a:schemeClr val="lt1"/>
                </a:solidFill>
              </a:defRPr>
            </a:lvl1pPr>
            <a:lvl2pPr indent="-228600" lvl="1" marL="914400" algn="l">
              <a:spcBef>
                <a:spcPts val="600"/>
              </a:spcBef>
              <a:spcAft>
                <a:spcPts val="0"/>
              </a:spcAft>
              <a:buSzPts val="1400"/>
              <a:buNone/>
              <a:defRPr b="1" sz="2000"/>
            </a:lvl2pPr>
            <a:lvl3pPr indent="-228600" lvl="2" marL="1371600" algn="l">
              <a:spcBef>
                <a:spcPts val="600"/>
              </a:spcBef>
              <a:spcAft>
                <a:spcPts val="0"/>
              </a:spcAft>
              <a:buSzPts val="1260"/>
              <a:buNone/>
              <a:defRPr b="1" sz="1800"/>
            </a:lvl3pPr>
            <a:lvl4pPr indent="-228600" lvl="3" marL="1828800" algn="l">
              <a:spcBef>
                <a:spcPts val="600"/>
              </a:spcBef>
              <a:spcAft>
                <a:spcPts val="0"/>
              </a:spcAft>
              <a:buSzPts val="1120"/>
              <a:buNone/>
              <a:defRPr b="1" sz="1600"/>
            </a:lvl4pPr>
            <a:lvl5pPr indent="-228600" lvl="4" marL="2286000" algn="l">
              <a:spcBef>
                <a:spcPts val="600"/>
              </a:spcBef>
              <a:spcAft>
                <a:spcPts val="0"/>
              </a:spcAft>
              <a:buSzPts val="1120"/>
              <a:buNone/>
              <a:defRPr b="1" sz="1600"/>
            </a:lvl5pPr>
            <a:lvl6pPr indent="-228600" lvl="5" marL="2743200" algn="l">
              <a:spcBef>
                <a:spcPts val="600"/>
              </a:spcBef>
              <a:spcAft>
                <a:spcPts val="0"/>
              </a:spcAft>
              <a:buSzPts val="1120"/>
              <a:buNone/>
              <a:defRPr b="1" sz="1600"/>
            </a:lvl6pPr>
            <a:lvl7pPr indent="-228600" lvl="6" marL="3200400" algn="l">
              <a:spcBef>
                <a:spcPts val="600"/>
              </a:spcBef>
              <a:spcAft>
                <a:spcPts val="0"/>
              </a:spcAft>
              <a:buSzPts val="1120"/>
              <a:buNone/>
              <a:defRPr b="1" sz="1600"/>
            </a:lvl7pPr>
            <a:lvl8pPr indent="-228600" lvl="7" marL="3657600" algn="l">
              <a:spcBef>
                <a:spcPts val="600"/>
              </a:spcBef>
              <a:spcAft>
                <a:spcPts val="0"/>
              </a:spcAft>
              <a:buSzPts val="1120"/>
              <a:buNone/>
              <a:defRPr b="1" sz="1600"/>
            </a:lvl8pPr>
            <a:lvl9pPr indent="-228600" lvl="8" marL="4114800" algn="l">
              <a:spcBef>
                <a:spcPts val="600"/>
              </a:spcBef>
              <a:spcAft>
                <a:spcPts val="600"/>
              </a:spcAft>
              <a:buSzPts val="1120"/>
              <a:buNone/>
              <a:defRPr b="1" sz="1600"/>
            </a:lvl9pPr>
          </a:lstStyle>
          <a:p/>
        </p:txBody>
      </p:sp>
      <p:sp>
        <p:nvSpPr>
          <p:cNvPr id="123" name="Google Shape;123;p16"/>
          <p:cNvSpPr/>
          <p:nvPr>
            <p:ph idx="8" type="pic"/>
          </p:nvPr>
        </p:nvSpPr>
        <p:spPr>
          <a:xfrm>
            <a:off x="8075698" y="1934432"/>
            <a:ext cx="3092368" cy="1607294"/>
          </a:xfrm>
          <a:prstGeom prst="roundRect">
            <a:avLst>
              <a:gd fmla="val 1858" name="adj"/>
            </a:avLst>
          </a:prstGeom>
          <a:noFill/>
          <a:ln>
            <a:noFill/>
          </a:ln>
          <a:effectLst>
            <a:outerShdw blurRad="38100" dir="4440000" dist="25400">
              <a:srgbClr val="000000">
                <a:alpha val="35686"/>
              </a:srgbClr>
            </a:outerShdw>
          </a:effectLst>
        </p:spPr>
        <p:txBody>
          <a:bodyPr anchorCtr="0" anchor="t" bIns="45700" lIns="91425" spcFirstLastPara="1" rIns="91425" wrap="square" tIns="45700">
            <a:noAutofit/>
          </a:bodyPr>
          <a:lstStyle>
            <a:lvl1pPr lvl="0" marR="0" rtl="0" algn="ctr">
              <a:spcBef>
                <a:spcPts val="32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1pPr>
            <a:lvl2pPr lvl="1"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2pPr>
            <a:lvl3pPr lvl="2"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3pPr>
            <a:lvl4pPr lvl="3"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4pPr>
            <a:lvl5pPr lvl="4"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5pPr>
            <a:lvl6pPr lvl="5"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6pPr>
            <a:lvl7pPr lvl="6"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7pPr>
            <a:lvl8pPr lvl="7" marR="0" rtl="0" algn="l">
              <a:spcBef>
                <a:spcPts val="600"/>
              </a:spcBef>
              <a:spcAft>
                <a:spcPts val="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8pPr>
            <a:lvl9pPr lvl="8" marR="0" rtl="0" algn="l">
              <a:spcBef>
                <a:spcPts val="600"/>
              </a:spcBef>
              <a:spcAft>
                <a:spcPts val="600"/>
              </a:spcAft>
              <a:buClr>
                <a:schemeClr val="lt2"/>
              </a:buClr>
              <a:buSzPts val="1120"/>
              <a:buFont typeface="Noto Sans Symbols"/>
              <a:buNone/>
              <a:defRPr b="0" i="0" sz="1600" u="none" cap="none" strike="noStrike">
                <a:solidFill>
                  <a:schemeClr val="lt2"/>
                </a:solidFill>
                <a:latin typeface="Lustria"/>
                <a:ea typeface="Lustria"/>
                <a:cs typeface="Lustria"/>
                <a:sym typeface="Lustria"/>
              </a:defRPr>
            </a:lvl9pPr>
          </a:lstStyle>
          <a:p/>
        </p:txBody>
      </p:sp>
      <p:sp>
        <p:nvSpPr>
          <p:cNvPr id="124" name="Google Shape;124;p16"/>
          <p:cNvSpPr txBox="1"/>
          <p:nvPr>
            <p:ph idx="9" type="body"/>
          </p:nvPr>
        </p:nvSpPr>
        <p:spPr>
          <a:xfrm>
            <a:off x="7966572" y="4480365"/>
            <a:ext cx="3300984" cy="1310835"/>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228600" lvl="0" marL="457200" algn="ctr">
              <a:spcBef>
                <a:spcPts val="280"/>
              </a:spcBef>
              <a:spcAft>
                <a:spcPts val="0"/>
              </a:spcAft>
              <a:buSzPts val="980"/>
              <a:buNone/>
              <a:defRPr sz="1400"/>
            </a:lvl1pPr>
            <a:lvl2pPr indent="-228600" lvl="1" marL="914400" algn="l">
              <a:spcBef>
                <a:spcPts val="600"/>
              </a:spcBef>
              <a:spcAft>
                <a:spcPts val="0"/>
              </a:spcAft>
              <a:buSzPts val="840"/>
              <a:buNone/>
              <a:defRPr sz="1200"/>
            </a:lvl2pPr>
            <a:lvl3pPr indent="-228600" lvl="2" marL="1371600" algn="l">
              <a:spcBef>
                <a:spcPts val="600"/>
              </a:spcBef>
              <a:spcAft>
                <a:spcPts val="0"/>
              </a:spcAft>
              <a:buSzPts val="700"/>
              <a:buNone/>
              <a:defRPr sz="1000"/>
            </a:lvl3pPr>
            <a:lvl4pPr indent="-228600" lvl="3" marL="1828800" algn="l">
              <a:spcBef>
                <a:spcPts val="600"/>
              </a:spcBef>
              <a:spcAft>
                <a:spcPts val="0"/>
              </a:spcAft>
              <a:buSzPts val="630"/>
              <a:buNone/>
              <a:defRPr sz="900"/>
            </a:lvl4pPr>
            <a:lvl5pPr indent="-228600" lvl="4" marL="2286000" algn="l">
              <a:spcBef>
                <a:spcPts val="600"/>
              </a:spcBef>
              <a:spcAft>
                <a:spcPts val="0"/>
              </a:spcAft>
              <a:buSzPts val="630"/>
              <a:buNone/>
              <a:defRPr sz="900"/>
            </a:lvl5pPr>
            <a:lvl6pPr indent="-228600" lvl="5" marL="2743200" algn="l">
              <a:spcBef>
                <a:spcPts val="600"/>
              </a:spcBef>
              <a:spcAft>
                <a:spcPts val="0"/>
              </a:spcAft>
              <a:buSzPts val="630"/>
              <a:buNone/>
              <a:defRPr sz="900"/>
            </a:lvl6pPr>
            <a:lvl7pPr indent="-228600" lvl="6" marL="3200400" algn="l">
              <a:spcBef>
                <a:spcPts val="600"/>
              </a:spcBef>
              <a:spcAft>
                <a:spcPts val="0"/>
              </a:spcAft>
              <a:buSzPts val="630"/>
              <a:buNone/>
              <a:defRPr sz="900"/>
            </a:lvl7pPr>
            <a:lvl8pPr indent="-228600" lvl="7" marL="3657600" algn="l">
              <a:spcBef>
                <a:spcPts val="600"/>
              </a:spcBef>
              <a:spcAft>
                <a:spcPts val="0"/>
              </a:spcAft>
              <a:buSzPts val="630"/>
              <a:buNone/>
              <a:defRPr sz="900"/>
            </a:lvl8pPr>
            <a:lvl9pPr indent="-228600" lvl="8" marL="4114800" algn="l">
              <a:spcBef>
                <a:spcPts val="600"/>
              </a:spcBef>
              <a:spcAft>
                <a:spcPts val="600"/>
              </a:spcAft>
              <a:buSzPts val="630"/>
              <a:buNone/>
              <a:defRPr sz="900"/>
            </a:lvl9pPr>
          </a:lstStyle>
          <a:p/>
        </p:txBody>
      </p:sp>
      <p:sp>
        <p:nvSpPr>
          <p:cNvPr id="125" name="Google Shape;125;p16"/>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16"/>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16"/>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8" name="Shape 128"/>
        <p:cNvGrpSpPr/>
        <p:nvPr/>
      </p:nvGrpSpPr>
      <p:grpSpPr>
        <a:xfrm>
          <a:off x="0" y="0"/>
          <a:ext cx="0" cy="0"/>
          <a:chOff x="0" y="0"/>
          <a:chExt cx="0" cy="0"/>
        </a:xfrm>
      </p:grpSpPr>
      <p:sp>
        <p:nvSpPr>
          <p:cNvPr id="129" name="Google Shape;129;p17"/>
          <p:cNvSpPr txBox="1"/>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lvl="0" algn="ctr">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7"/>
          <p:cNvSpPr txBox="1"/>
          <p:nvPr>
            <p:ph idx="1" type="body"/>
          </p:nvPr>
        </p:nvSpPr>
        <p:spPr>
          <a:xfrm rot="5400000">
            <a:off x="4061301" y="-1415056"/>
            <a:ext cx="4058751" cy="10353762"/>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131" name="Google Shape;131;p17"/>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17"/>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17"/>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4" name="Shape 134"/>
        <p:cNvGrpSpPr/>
        <p:nvPr/>
      </p:nvGrpSpPr>
      <p:grpSpPr>
        <a:xfrm>
          <a:off x="0" y="0"/>
          <a:ext cx="0" cy="0"/>
          <a:chOff x="0" y="0"/>
          <a:chExt cx="0" cy="0"/>
        </a:xfrm>
      </p:grpSpPr>
      <p:sp>
        <p:nvSpPr>
          <p:cNvPr id="135" name="Google Shape;135;p18"/>
          <p:cNvSpPr txBox="1"/>
          <p:nvPr>
            <p:ph type="title"/>
          </p:nvPr>
        </p:nvSpPr>
        <p:spPr>
          <a:xfrm rot="5400000">
            <a:off x="7534511" y="2058156"/>
            <a:ext cx="5181601" cy="2284487"/>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lvl="0" algn="l">
              <a:spcBef>
                <a:spcPts val="0"/>
              </a:spcBef>
              <a:spcAft>
                <a:spcPts val="0"/>
              </a:spcAft>
              <a:buClr>
                <a:schemeClr val="lt2"/>
              </a:buClr>
              <a:buSzPts val="4000"/>
              <a:buFont typeface="Lustri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18"/>
          <p:cNvSpPr txBox="1"/>
          <p:nvPr>
            <p:ph idx="1" type="body"/>
          </p:nvPr>
        </p:nvSpPr>
        <p:spPr>
          <a:xfrm rot="5400000">
            <a:off x="2281431" y="-758036"/>
            <a:ext cx="5181601" cy="7916872"/>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308610" lvl="0" marL="457200" algn="l">
              <a:spcBef>
                <a:spcPts val="360"/>
              </a:spcBef>
              <a:spcAft>
                <a:spcPts val="0"/>
              </a:spcAft>
              <a:buSzPts val="1260"/>
              <a:buChar char="◈"/>
              <a:defRPr/>
            </a:lvl1pPr>
            <a:lvl2pPr indent="-308610" lvl="1" marL="914400" algn="l">
              <a:spcBef>
                <a:spcPts val="600"/>
              </a:spcBef>
              <a:spcAft>
                <a:spcPts val="0"/>
              </a:spcAft>
              <a:buSzPts val="1260"/>
              <a:buChar char="🞚"/>
              <a:defRPr/>
            </a:lvl2pPr>
            <a:lvl3pPr indent="-308610" lvl="2" marL="1371600" algn="l">
              <a:spcBef>
                <a:spcPts val="600"/>
              </a:spcBef>
              <a:spcAft>
                <a:spcPts val="0"/>
              </a:spcAft>
              <a:buSzPts val="1260"/>
              <a:buChar char="◈"/>
              <a:defRPr/>
            </a:lvl3pPr>
            <a:lvl4pPr indent="-308610" lvl="3" marL="1828800" algn="l">
              <a:spcBef>
                <a:spcPts val="600"/>
              </a:spcBef>
              <a:spcAft>
                <a:spcPts val="0"/>
              </a:spcAft>
              <a:buSzPts val="1260"/>
              <a:buChar char="🞚"/>
              <a:defRPr/>
            </a:lvl4pPr>
            <a:lvl5pPr indent="-308610" lvl="4" marL="2286000" algn="l">
              <a:spcBef>
                <a:spcPts val="600"/>
              </a:spcBef>
              <a:spcAft>
                <a:spcPts val="0"/>
              </a:spcAft>
              <a:buSzPts val="1260"/>
              <a:buChar char="◈"/>
              <a:defRPr/>
            </a:lvl5pPr>
            <a:lvl6pPr indent="-308610" lvl="5" marL="2743200" algn="l">
              <a:spcBef>
                <a:spcPts val="600"/>
              </a:spcBef>
              <a:spcAft>
                <a:spcPts val="0"/>
              </a:spcAft>
              <a:buSzPts val="1260"/>
              <a:buChar char="◈"/>
              <a:defRPr/>
            </a:lvl6pPr>
            <a:lvl7pPr indent="-308610" lvl="6" marL="3200400" algn="l">
              <a:spcBef>
                <a:spcPts val="600"/>
              </a:spcBef>
              <a:spcAft>
                <a:spcPts val="0"/>
              </a:spcAft>
              <a:buSzPts val="1260"/>
              <a:buChar char="◈"/>
              <a:defRPr/>
            </a:lvl7pPr>
            <a:lvl8pPr indent="-308609" lvl="7" marL="3657600" algn="l">
              <a:spcBef>
                <a:spcPts val="600"/>
              </a:spcBef>
              <a:spcAft>
                <a:spcPts val="0"/>
              </a:spcAft>
              <a:buSzPts val="1260"/>
              <a:buChar char="◈"/>
              <a:defRPr/>
            </a:lvl8pPr>
            <a:lvl9pPr indent="-308609" lvl="8" marL="4114800" algn="l">
              <a:spcBef>
                <a:spcPts val="600"/>
              </a:spcBef>
              <a:spcAft>
                <a:spcPts val="600"/>
              </a:spcAft>
              <a:buSzPts val="1260"/>
              <a:buChar char="◈"/>
              <a:defRPr/>
            </a:lvl9pPr>
          </a:lstStyle>
          <a:p/>
        </p:txBody>
      </p:sp>
      <p:sp>
        <p:nvSpPr>
          <p:cNvPr id="137" name="Google Shape;137;p18"/>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8"/>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18"/>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5.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1.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913795" y="609600"/>
            <a:ext cx="10353762" cy="97045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lvl1pPr lvl="0" marR="0" rtl="0" algn="ctr">
              <a:spcBef>
                <a:spcPts val="0"/>
              </a:spcBef>
              <a:spcAft>
                <a:spcPts val="0"/>
              </a:spcAft>
              <a:buClr>
                <a:schemeClr val="lt2"/>
              </a:buClr>
              <a:buSzPts val="4000"/>
              <a:buFont typeface="Lustria"/>
              <a:buNone/>
              <a:defRPr b="0" i="0" sz="4000" u="none" cap="none" strike="noStrike">
                <a:solidFill>
                  <a:schemeClr val="lt2"/>
                </a:solidFill>
                <a:latin typeface="Lustria"/>
                <a:ea typeface="Lustria"/>
                <a:cs typeface="Lustria"/>
                <a:sym typeface="Lustria"/>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7" name="Google Shape;7;p1"/>
          <p:cNvSpPr txBox="1"/>
          <p:nvPr>
            <p:ph idx="1" type="body"/>
          </p:nvPr>
        </p:nvSpPr>
        <p:spPr>
          <a:xfrm>
            <a:off x="913795" y="1732449"/>
            <a:ext cx="10353762" cy="4058751"/>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lvl1pPr indent="-317500" lvl="0" marL="457200" marR="0" rtl="0" algn="l">
              <a:spcBef>
                <a:spcPts val="400"/>
              </a:spcBef>
              <a:spcAft>
                <a:spcPts val="0"/>
              </a:spcAft>
              <a:buClr>
                <a:schemeClr val="lt2"/>
              </a:buClr>
              <a:buSzPts val="1400"/>
              <a:buFont typeface="Noto Sans Symbols"/>
              <a:buChar char="◈"/>
              <a:defRPr b="0" i="0" sz="2000" u="none" cap="none" strike="noStrike">
                <a:solidFill>
                  <a:schemeClr val="lt2"/>
                </a:solidFill>
                <a:latin typeface="Lustria"/>
                <a:ea typeface="Lustria"/>
                <a:cs typeface="Lustria"/>
                <a:sym typeface="Lustria"/>
              </a:defRPr>
            </a:lvl1pPr>
            <a:lvl2pPr indent="-308610" lvl="1" marL="914400" marR="0" rtl="0" algn="l">
              <a:spcBef>
                <a:spcPts val="600"/>
              </a:spcBef>
              <a:spcAft>
                <a:spcPts val="0"/>
              </a:spcAft>
              <a:buClr>
                <a:schemeClr val="lt2"/>
              </a:buClr>
              <a:buSzPts val="1260"/>
              <a:buFont typeface="Noto Sans Symbols"/>
              <a:buChar char="🞚"/>
              <a:defRPr b="0" i="0" sz="1800" u="none" cap="none" strike="noStrike">
                <a:solidFill>
                  <a:schemeClr val="lt2"/>
                </a:solidFill>
                <a:latin typeface="Lustria"/>
                <a:ea typeface="Lustria"/>
                <a:cs typeface="Lustria"/>
                <a:sym typeface="Lustria"/>
              </a:defRPr>
            </a:lvl2pPr>
            <a:lvl3pPr indent="-299719" lvl="2" marL="1371600" marR="0" rtl="0" algn="l">
              <a:spcBef>
                <a:spcPts val="600"/>
              </a:spcBef>
              <a:spcAft>
                <a:spcPts val="0"/>
              </a:spcAft>
              <a:buClr>
                <a:schemeClr val="lt2"/>
              </a:buClr>
              <a:buSzPts val="1120"/>
              <a:buFont typeface="Noto Sans Symbols"/>
              <a:buChar char="◈"/>
              <a:defRPr b="0" i="0" sz="1600" u="none" cap="none" strike="noStrike">
                <a:solidFill>
                  <a:schemeClr val="lt2"/>
                </a:solidFill>
                <a:latin typeface="Lustria"/>
                <a:ea typeface="Lustria"/>
                <a:cs typeface="Lustria"/>
                <a:sym typeface="Lustria"/>
              </a:defRPr>
            </a:lvl3pPr>
            <a:lvl4pPr indent="-290830" lvl="3" marL="18288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Lustria"/>
                <a:ea typeface="Lustria"/>
                <a:cs typeface="Lustria"/>
                <a:sym typeface="Lustria"/>
              </a:defRPr>
            </a:lvl4pPr>
            <a:lvl5pPr indent="-290829" lvl="4" marL="22860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Lustria"/>
                <a:ea typeface="Lustria"/>
                <a:cs typeface="Lustria"/>
                <a:sym typeface="Lustria"/>
              </a:defRPr>
            </a:lvl5pPr>
            <a:lvl6pPr indent="-290829" lvl="5" marL="27432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Lustria"/>
                <a:ea typeface="Lustria"/>
                <a:cs typeface="Lustria"/>
                <a:sym typeface="Lustria"/>
              </a:defRPr>
            </a:lvl6pPr>
            <a:lvl7pPr indent="-290829" lvl="6" marL="32004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Lustria"/>
                <a:ea typeface="Lustria"/>
                <a:cs typeface="Lustria"/>
                <a:sym typeface="Lustria"/>
              </a:defRPr>
            </a:lvl7pPr>
            <a:lvl8pPr indent="-290829" lvl="7" marL="3657600" marR="0" rtl="0" algn="l">
              <a:spcBef>
                <a:spcPts val="600"/>
              </a:spcBef>
              <a:spcAft>
                <a:spcPts val="0"/>
              </a:spcAft>
              <a:buClr>
                <a:schemeClr val="lt2"/>
              </a:buClr>
              <a:buSzPts val="980"/>
              <a:buFont typeface="Noto Sans Symbols"/>
              <a:buChar char="◈"/>
              <a:defRPr b="0" i="0" sz="1400" u="none" cap="none" strike="noStrike">
                <a:solidFill>
                  <a:schemeClr val="lt2"/>
                </a:solidFill>
                <a:latin typeface="Lustria"/>
                <a:ea typeface="Lustria"/>
                <a:cs typeface="Lustria"/>
                <a:sym typeface="Lustria"/>
              </a:defRPr>
            </a:lvl8pPr>
            <a:lvl9pPr indent="-290829" lvl="8" marL="4114800" marR="0" rtl="0" algn="l">
              <a:spcBef>
                <a:spcPts val="600"/>
              </a:spcBef>
              <a:spcAft>
                <a:spcPts val="600"/>
              </a:spcAft>
              <a:buClr>
                <a:schemeClr val="lt2"/>
              </a:buClr>
              <a:buSzPts val="980"/>
              <a:buFont typeface="Noto Sans Symbols"/>
              <a:buChar char="◈"/>
              <a:defRPr b="0" i="0" sz="1400" u="none" cap="none" strike="noStrike">
                <a:solidFill>
                  <a:schemeClr val="lt2"/>
                </a:solidFill>
                <a:latin typeface="Lustria"/>
                <a:ea typeface="Lustria"/>
                <a:cs typeface="Lustria"/>
                <a:sym typeface="Lustria"/>
              </a:defRPr>
            </a:lvl9pPr>
          </a:lstStyle>
          <a:p/>
        </p:txBody>
      </p:sp>
      <p:sp>
        <p:nvSpPr>
          <p:cNvPr id="8" name="Google Shape;8;p1"/>
          <p:cNvSpPr txBox="1"/>
          <p:nvPr>
            <p:ph idx="10" type="dt"/>
          </p:nvPr>
        </p:nvSpPr>
        <p:spPr>
          <a:xfrm>
            <a:off x="7678736" y="5883275"/>
            <a:ext cx="2743200" cy="365125"/>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F2F2F2"/>
                </a:solidFill>
                <a:latin typeface="Lustria"/>
                <a:ea typeface="Lustria"/>
                <a:cs typeface="Lustria"/>
                <a:sym typeface="Lustria"/>
              </a:defRPr>
            </a:lvl1pPr>
            <a:lvl2pPr lvl="1"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2pPr>
            <a:lvl3pPr lvl="2"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3pPr>
            <a:lvl4pPr lvl="3"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4pPr>
            <a:lvl5pPr lvl="4"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5pPr>
            <a:lvl6pPr lvl="5"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6pPr>
            <a:lvl7pPr lvl="6"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7pPr>
            <a:lvl8pPr lvl="7"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8pPr>
            <a:lvl9pPr lvl="8"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9pPr>
          </a:lstStyle>
          <a:p/>
        </p:txBody>
      </p:sp>
      <p:sp>
        <p:nvSpPr>
          <p:cNvPr id="9" name="Google Shape;9;p1"/>
          <p:cNvSpPr txBox="1"/>
          <p:nvPr>
            <p:ph idx="11" type="ftr"/>
          </p:nvPr>
        </p:nvSpPr>
        <p:spPr>
          <a:xfrm>
            <a:off x="913795" y="5883275"/>
            <a:ext cx="6672865"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F2F2F2"/>
                </a:solidFill>
                <a:latin typeface="Lustria"/>
                <a:ea typeface="Lustria"/>
                <a:cs typeface="Lustria"/>
                <a:sym typeface="Lustria"/>
              </a:defRPr>
            </a:lvl1pPr>
            <a:lvl2pPr lvl="1"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2pPr>
            <a:lvl3pPr lvl="2"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3pPr>
            <a:lvl4pPr lvl="3"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4pPr>
            <a:lvl5pPr lvl="4"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5pPr>
            <a:lvl6pPr lvl="5"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6pPr>
            <a:lvl7pPr lvl="6"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7pPr>
            <a:lvl8pPr lvl="7"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8pPr>
            <a:lvl9pPr lvl="8" marR="0" rtl="0" algn="l">
              <a:spcBef>
                <a:spcPts val="0"/>
              </a:spcBef>
              <a:spcAft>
                <a:spcPts val="0"/>
              </a:spcAft>
              <a:buSzPts val="1400"/>
              <a:buNone/>
              <a:defRPr b="0" i="0" sz="1800" u="none" cap="none" strike="noStrike">
                <a:solidFill>
                  <a:schemeClr val="lt1"/>
                </a:solidFill>
                <a:latin typeface="Lustria"/>
                <a:ea typeface="Lustria"/>
                <a:cs typeface="Lustria"/>
                <a:sym typeface="Lustria"/>
              </a:defRPr>
            </a:lvl9pPr>
          </a:lstStyle>
          <a:p/>
        </p:txBody>
      </p:sp>
      <p:sp>
        <p:nvSpPr>
          <p:cNvPr id="10" name="Google Shape;10;p1"/>
          <p:cNvSpPr txBox="1"/>
          <p:nvPr>
            <p:ph idx="12" type="sldNum"/>
          </p:nvPr>
        </p:nvSpPr>
        <p:spPr>
          <a:xfrm>
            <a:off x="10514011" y="5883275"/>
            <a:ext cx="753545"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000" u="none" cap="none" strike="noStrike">
                <a:solidFill>
                  <a:srgbClr val="F2F2F2"/>
                </a:solidFill>
                <a:latin typeface="Lustria"/>
                <a:ea typeface="Lustria"/>
                <a:cs typeface="Lustria"/>
                <a:sym typeface="Lustria"/>
              </a:defRPr>
            </a:lvl1pPr>
            <a:lvl2pPr indent="0" lvl="1" marL="0" marR="0" rtl="0" algn="r">
              <a:spcBef>
                <a:spcPts val="0"/>
              </a:spcBef>
              <a:buNone/>
              <a:defRPr b="0" i="0" sz="1000" u="none" cap="none" strike="noStrike">
                <a:solidFill>
                  <a:srgbClr val="F2F2F2"/>
                </a:solidFill>
                <a:latin typeface="Lustria"/>
                <a:ea typeface="Lustria"/>
                <a:cs typeface="Lustria"/>
                <a:sym typeface="Lustria"/>
              </a:defRPr>
            </a:lvl2pPr>
            <a:lvl3pPr indent="0" lvl="2" marL="0" marR="0" rtl="0" algn="r">
              <a:spcBef>
                <a:spcPts val="0"/>
              </a:spcBef>
              <a:buNone/>
              <a:defRPr b="0" i="0" sz="1000" u="none" cap="none" strike="noStrike">
                <a:solidFill>
                  <a:srgbClr val="F2F2F2"/>
                </a:solidFill>
                <a:latin typeface="Lustria"/>
                <a:ea typeface="Lustria"/>
                <a:cs typeface="Lustria"/>
                <a:sym typeface="Lustria"/>
              </a:defRPr>
            </a:lvl3pPr>
            <a:lvl4pPr indent="0" lvl="3" marL="0" marR="0" rtl="0" algn="r">
              <a:spcBef>
                <a:spcPts val="0"/>
              </a:spcBef>
              <a:buNone/>
              <a:defRPr b="0" i="0" sz="1000" u="none" cap="none" strike="noStrike">
                <a:solidFill>
                  <a:srgbClr val="F2F2F2"/>
                </a:solidFill>
                <a:latin typeface="Lustria"/>
                <a:ea typeface="Lustria"/>
                <a:cs typeface="Lustria"/>
                <a:sym typeface="Lustria"/>
              </a:defRPr>
            </a:lvl4pPr>
            <a:lvl5pPr indent="0" lvl="4" marL="0" marR="0" rtl="0" algn="r">
              <a:spcBef>
                <a:spcPts val="0"/>
              </a:spcBef>
              <a:buNone/>
              <a:defRPr b="0" i="0" sz="1000" u="none" cap="none" strike="noStrike">
                <a:solidFill>
                  <a:srgbClr val="F2F2F2"/>
                </a:solidFill>
                <a:latin typeface="Lustria"/>
                <a:ea typeface="Lustria"/>
                <a:cs typeface="Lustria"/>
                <a:sym typeface="Lustria"/>
              </a:defRPr>
            </a:lvl5pPr>
            <a:lvl6pPr indent="0" lvl="5" marL="0" marR="0" rtl="0" algn="r">
              <a:spcBef>
                <a:spcPts val="0"/>
              </a:spcBef>
              <a:buNone/>
              <a:defRPr b="0" i="0" sz="1000" u="none" cap="none" strike="noStrike">
                <a:solidFill>
                  <a:srgbClr val="F2F2F2"/>
                </a:solidFill>
                <a:latin typeface="Lustria"/>
                <a:ea typeface="Lustria"/>
                <a:cs typeface="Lustria"/>
                <a:sym typeface="Lustria"/>
              </a:defRPr>
            </a:lvl6pPr>
            <a:lvl7pPr indent="0" lvl="6" marL="0" marR="0" rtl="0" algn="r">
              <a:spcBef>
                <a:spcPts val="0"/>
              </a:spcBef>
              <a:buNone/>
              <a:defRPr b="0" i="0" sz="1000" u="none" cap="none" strike="noStrike">
                <a:solidFill>
                  <a:srgbClr val="F2F2F2"/>
                </a:solidFill>
                <a:latin typeface="Lustria"/>
                <a:ea typeface="Lustria"/>
                <a:cs typeface="Lustria"/>
                <a:sym typeface="Lustria"/>
              </a:defRPr>
            </a:lvl7pPr>
            <a:lvl8pPr indent="0" lvl="7" marL="0" marR="0" rtl="0" algn="r">
              <a:spcBef>
                <a:spcPts val="0"/>
              </a:spcBef>
              <a:buNone/>
              <a:defRPr b="0" i="0" sz="1000" u="none" cap="none" strike="noStrike">
                <a:solidFill>
                  <a:srgbClr val="F2F2F2"/>
                </a:solidFill>
                <a:latin typeface="Lustria"/>
                <a:ea typeface="Lustria"/>
                <a:cs typeface="Lustria"/>
                <a:sym typeface="Lustria"/>
              </a:defRPr>
            </a:lvl8pPr>
            <a:lvl9pPr indent="0" lvl="8" marL="0" marR="0" rtl="0" algn="r">
              <a:spcBef>
                <a:spcPts val="0"/>
              </a:spcBef>
              <a:buNone/>
              <a:defRPr b="0" i="0" sz="1000" u="none" cap="none" strike="noStrike">
                <a:solidFill>
                  <a:srgbClr val="F2F2F2"/>
                </a:solidFill>
                <a:latin typeface="Lustria"/>
                <a:ea typeface="Lustria"/>
                <a:cs typeface="Lustria"/>
                <a:sym typeface="Lustria"/>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9"/>
          <p:cNvSpPr txBox="1"/>
          <p:nvPr>
            <p:ph type="ctrTitle"/>
          </p:nvPr>
        </p:nvSpPr>
        <p:spPr>
          <a:xfrm>
            <a:off x="1370700" y="785280"/>
            <a:ext cx="9440100" cy="2813100"/>
          </a:xfrm>
          <a:prstGeom prst="rect">
            <a:avLst/>
          </a:prstGeom>
          <a:noFill/>
          <a:ln>
            <a:noFill/>
          </a:ln>
          <a:effectLst>
            <a:outerShdw blurRad="25400">
              <a:srgbClr val="000000">
                <a:alpha val="45882"/>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7200"/>
              <a:buFont typeface="Lustria"/>
              <a:buNone/>
            </a:pPr>
            <a:r>
              <a:rPr lang="en-US" sz="7200">
                <a:solidFill>
                  <a:schemeClr val="accent1"/>
                </a:solidFill>
              </a:rPr>
              <a:t>Results Verification</a:t>
            </a:r>
            <a:br>
              <a:rPr lang="en-US" sz="7200"/>
            </a:br>
            <a:r>
              <a:rPr lang="en-US" sz="3600"/>
              <a:t>Visualizations on Teaching Effectiveness</a:t>
            </a:r>
            <a:endParaRPr sz="3600"/>
          </a:p>
        </p:txBody>
      </p:sp>
      <p:sp>
        <p:nvSpPr>
          <p:cNvPr id="145" name="Google Shape;145;p19"/>
          <p:cNvSpPr txBox="1"/>
          <p:nvPr>
            <p:ph idx="1" type="subTitle"/>
          </p:nvPr>
        </p:nvSpPr>
        <p:spPr>
          <a:xfrm>
            <a:off x="1370693" y="4495805"/>
            <a:ext cx="9440034" cy="1049867"/>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p>
            <a:pPr indent="0" lvl="0" marL="0" rtl="0" algn="ctr">
              <a:spcBef>
                <a:spcPts val="0"/>
              </a:spcBef>
              <a:spcAft>
                <a:spcPts val="0"/>
              </a:spcAft>
              <a:buSzPts val="2800"/>
              <a:buNone/>
            </a:pPr>
            <a:r>
              <a:rPr lang="en-US" sz="4000">
                <a:solidFill>
                  <a:schemeClr val="accent2"/>
                </a:solidFill>
              </a:rPr>
              <a:t>By: Louis Rosche</a:t>
            </a:r>
            <a:endParaRPr sz="4000">
              <a:solidFill>
                <a:schemeClr val="accent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0"/>
          <p:cNvSpPr txBox="1"/>
          <p:nvPr>
            <p:ph type="title"/>
          </p:nvPr>
        </p:nvSpPr>
        <p:spPr>
          <a:xfrm>
            <a:off x="1059250" y="385375"/>
            <a:ext cx="4749900" cy="1499400"/>
          </a:xfrm>
          <a:prstGeom prst="rect">
            <a:avLst/>
          </a:prstGeom>
          <a:noFill/>
          <a:ln cap="flat" cmpd="sng" w="19050">
            <a:solidFill>
              <a:schemeClr val="accent3"/>
            </a:solidFill>
            <a:prstDash val="solid"/>
            <a:round/>
            <a:headEnd len="sm" w="sm" type="none"/>
            <a:tailEnd len="sm" w="sm" type="none"/>
          </a:ln>
          <a:effectLst>
            <a:outerShdw blurRad="25400">
              <a:srgbClr val="000000">
                <a:alpha val="45882"/>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8000"/>
              <a:buFont typeface="Lustria"/>
              <a:buNone/>
            </a:pPr>
            <a:r>
              <a:rPr lang="en-US" sz="4300">
                <a:solidFill>
                  <a:schemeClr val="accent1"/>
                </a:solidFill>
              </a:rPr>
              <a:t>Abbreviation Keys</a:t>
            </a:r>
            <a:endParaRPr sz="4300">
              <a:solidFill>
                <a:schemeClr val="accent1"/>
              </a:solidFill>
            </a:endParaRPr>
          </a:p>
        </p:txBody>
      </p:sp>
      <p:sp>
        <p:nvSpPr>
          <p:cNvPr id="151" name="Google Shape;151;p20"/>
          <p:cNvSpPr txBox="1"/>
          <p:nvPr>
            <p:ph idx="1" type="body"/>
          </p:nvPr>
        </p:nvSpPr>
        <p:spPr>
          <a:xfrm>
            <a:off x="1059250" y="1884850"/>
            <a:ext cx="4749900" cy="4058700"/>
          </a:xfrm>
          <a:prstGeom prst="rect">
            <a:avLst/>
          </a:prstGeom>
          <a:noFill/>
          <a:ln>
            <a:noFill/>
          </a:ln>
          <a:effectLst>
            <a:outerShdw blurRad="25400">
              <a:srgbClr val="000000">
                <a:alpha val="45882"/>
              </a:srgbClr>
            </a:outerShdw>
          </a:effectLst>
        </p:spPr>
        <p:txBody>
          <a:bodyPr anchorCtr="0" anchor="t" bIns="45700" lIns="91425" spcFirstLastPara="1" rIns="91425" wrap="square" tIns="45700">
            <a:noAutofit/>
          </a:bodyPr>
          <a:lstStyle/>
          <a:p>
            <a:pPr indent="0" lvl="0" marL="36900" rtl="0" algn="l">
              <a:spcBef>
                <a:spcPts val="1400"/>
              </a:spcBef>
              <a:spcAft>
                <a:spcPts val="0"/>
              </a:spcAft>
              <a:buSzPts val="2800"/>
              <a:buNone/>
            </a:pPr>
            <a:r>
              <a:rPr lang="en-US" sz="4000"/>
              <a:t>All abbreviations are clarified in the speaker notes.</a:t>
            </a:r>
            <a:endParaRPr sz="4000"/>
          </a:p>
        </p:txBody>
      </p:sp>
      <p:sp>
        <p:nvSpPr>
          <p:cNvPr id="152" name="Google Shape;152;p20"/>
          <p:cNvSpPr txBox="1"/>
          <p:nvPr>
            <p:ph type="title"/>
          </p:nvPr>
        </p:nvSpPr>
        <p:spPr>
          <a:xfrm>
            <a:off x="6382850" y="420263"/>
            <a:ext cx="4749900" cy="1499400"/>
          </a:xfrm>
          <a:prstGeom prst="rect">
            <a:avLst/>
          </a:prstGeom>
          <a:noFill/>
          <a:ln cap="flat" cmpd="sng" w="19050">
            <a:solidFill>
              <a:schemeClr val="accent4"/>
            </a:solidFill>
            <a:prstDash val="solid"/>
            <a:round/>
            <a:headEnd len="sm" w="sm" type="none"/>
            <a:tailEnd len="sm" w="sm" type="none"/>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accent1"/>
              </a:buClr>
              <a:buSzPts val="8000"/>
              <a:buFont typeface="Lustria"/>
              <a:buNone/>
            </a:pPr>
            <a:r>
              <a:rPr lang="en-US" sz="4300">
                <a:solidFill>
                  <a:schemeClr val="accent2"/>
                </a:solidFill>
              </a:rPr>
              <a:t>Summation Provided</a:t>
            </a:r>
            <a:endParaRPr sz="4300">
              <a:solidFill>
                <a:schemeClr val="accent2"/>
              </a:solidFill>
            </a:endParaRPr>
          </a:p>
        </p:txBody>
      </p:sp>
      <p:sp>
        <p:nvSpPr>
          <p:cNvPr id="153" name="Google Shape;153;p20"/>
          <p:cNvSpPr txBox="1"/>
          <p:nvPr>
            <p:ph idx="1" type="body"/>
          </p:nvPr>
        </p:nvSpPr>
        <p:spPr>
          <a:xfrm>
            <a:off x="6382850" y="1919738"/>
            <a:ext cx="4749900" cy="4058700"/>
          </a:xfrm>
          <a:prstGeom prst="rect">
            <a:avLst/>
          </a:prstGeom>
          <a:noFill/>
          <a:ln>
            <a:noFill/>
          </a:ln>
          <a:effectLst>
            <a:outerShdw blurRad="25400">
              <a:srgbClr val="000000">
                <a:alpha val="45880"/>
              </a:srgbClr>
            </a:outerShdw>
          </a:effectLst>
        </p:spPr>
        <p:txBody>
          <a:bodyPr anchorCtr="0" anchor="t" bIns="45700" lIns="91425" spcFirstLastPara="1" rIns="91425" wrap="square" tIns="45700">
            <a:noAutofit/>
          </a:bodyPr>
          <a:lstStyle/>
          <a:p>
            <a:pPr indent="0" lvl="0" marL="36899" rtl="0" algn="l">
              <a:spcBef>
                <a:spcPts val="1400"/>
              </a:spcBef>
              <a:spcAft>
                <a:spcPts val="0"/>
              </a:spcAft>
              <a:buSzPts val="2800"/>
              <a:buNone/>
            </a:pPr>
            <a:r>
              <a:rPr lang="en-US" sz="4000"/>
              <a:t>After the keys, a concise summary of effectiveness is provided.</a:t>
            </a:r>
            <a:endParaRPr sz="4000"/>
          </a:p>
          <a:p>
            <a:pPr indent="0" lvl="0" marL="36899" rtl="0" algn="l">
              <a:spcBef>
                <a:spcPts val="1400"/>
              </a:spcBef>
              <a:spcAft>
                <a:spcPts val="0"/>
              </a:spcAft>
              <a:buSzPts val="2800"/>
              <a:buNone/>
            </a:pPr>
            <a:r>
              <a:t/>
            </a:r>
            <a:endParaRPr sz="4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id="158" name="Google Shape;158;p21"/>
          <p:cNvPicPr preferRelativeResize="0"/>
          <p:nvPr/>
        </p:nvPicPr>
        <p:blipFill>
          <a:blip r:embed="rId3">
            <a:alphaModFix/>
          </a:blip>
          <a:stretch>
            <a:fillRect/>
          </a:stretch>
        </p:blipFill>
        <p:spPr>
          <a:xfrm>
            <a:off x="2230938" y="695175"/>
            <a:ext cx="7730114" cy="6162824"/>
          </a:xfrm>
          <a:prstGeom prst="rect">
            <a:avLst/>
          </a:prstGeom>
          <a:noFill/>
          <a:ln cap="flat" cmpd="sng" w="19050">
            <a:solidFill>
              <a:schemeClr val="dk2"/>
            </a:solidFill>
            <a:prstDash val="solid"/>
            <a:round/>
            <a:headEnd len="sm" w="sm" type="none"/>
            <a:tailEnd len="sm" w="sm" type="none"/>
          </a:ln>
        </p:spPr>
      </p:pic>
      <p:sp>
        <p:nvSpPr>
          <p:cNvPr id="159" name="Google Shape;159;p21"/>
          <p:cNvSpPr txBox="1"/>
          <p:nvPr>
            <p:ph type="title"/>
          </p:nvPr>
        </p:nvSpPr>
        <p:spPr>
          <a:xfrm>
            <a:off x="3607950" y="60975"/>
            <a:ext cx="4976100" cy="634200"/>
          </a:xfrm>
          <a:prstGeom prst="rect">
            <a:avLst/>
          </a:prstGeom>
          <a:noFill/>
          <a:ln>
            <a:noFill/>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2000">
                <a:solidFill>
                  <a:schemeClr val="accent1"/>
                </a:solidFill>
              </a:rPr>
              <a:t>4th</a:t>
            </a:r>
            <a:r>
              <a:rPr lang="en-US" sz="2000">
                <a:solidFill>
                  <a:schemeClr val="accent1"/>
                </a:solidFill>
              </a:rPr>
              <a:t> Grade</a:t>
            </a:r>
            <a:r>
              <a:rPr lang="en-US" sz="2000"/>
              <a:t>, </a:t>
            </a:r>
            <a:r>
              <a:rPr lang="en-US" sz="2000">
                <a:solidFill>
                  <a:schemeClr val="accent2"/>
                </a:solidFill>
              </a:rPr>
              <a:t>ELA Clusters</a:t>
            </a:r>
            <a:r>
              <a:rPr lang="en-US" sz="2000"/>
              <a:t>, </a:t>
            </a:r>
            <a:r>
              <a:rPr lang="en-US" sz="2000">
                <a:solidFill>
                  <a:schemeClr val="accent3"/>
                </a:solidFill>
              </a:rPr>
              <a:t>Year 1</a:t>
            </a:r>
            <a:endParaRPr sz="4300">
              <a:solidFill>
                <a:schemeClr val="accent3"/>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22"/>
          <p:cNvPicPr preferRelativeResize="0"/>
          <p:nvPr/>
        </p:nvPicPr>
        <p:blipFill>
          <a:blip r:embed="rId3">
            <a:alphaModFix/>
          </a:blip>
          <a:stretch>
            <a:fillRect/>
          </a:stretch>
        </p:blipFill>
        <p:spPr>
          <a:xfrm>
            <a:off x="76200" y="695164"/>
            <a:ext cx="12039599" cy="5950186"/>
          </a:xfrm>
          <a:prstGeom prst="rect">
            <a:avLst/>
          </a:prstGeom>
          <a:noFill/>
          <a:ln cap="flat" cmpd="sng" w="19050">
            <a:solidFill>
              <a:schemeClr val="dk2"/>
            </a:solidFill>
            <a:prstDash val="solid"/>
            <a:round/>
            <a:headEnd len="sm" w="sm" type="none"/>
            <a:tailEnd len="sm" w="sm" type="none"/>
          </a:ln>
        </p:spPr>
      </p:pic>
      <p:sp>
        <p:nvSpPr>
          <p:cNvPr id="165" name="Google Shape;165;p22"/>
          <p:cNvSpPr txBox="1"/>
          <p:nvPr>
            <p:ph type="title"/>
          </p:nvPr>
        </p:nvSpPr>
        <p:spPr>
          <a:xfrm>
            <a:off x="3607950" y="60975"/>
            <a:ext cx="4976100" cy="634200"/>
          </a:xfrm>
          <a:prstGeom prst="rect">
            <a:avLst/>
          </a:prstGeom>
          <a:noFill/>
          <a:ln>
            <a:noFill/>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2000">
                <a:solidFill>
                  <a:schemeClr val="accent1"/>
                </a:solidFill>
              </a:rPr>
              <a:t>4th Grade</a:t>
            </a:r>
            <a:r>
              <a:rPr lang="en-US" sz="2000"/>
              <a:t>, </a:t>
            </a:r>
            <a:r>
              <a:rPr lang="en-US" sz="2000">
                <a:solidFill>
                  <a:schemeClr val="accent2"/>
                </a:solidFill>
              </a:rPr>
              <a:t>ELA Clusters</a:t>
            </a:r>
            <a:r>
              <a:rPr lang="en-US" sz="2000"/>
              <a:t>, </a:t>
            </a:r>
            <a:r>
              <a:rPr lang="en-US" sz="2000">
                <a:solidFill>
                  <a:schemeClr val="accent3"/>
                </a:solidFill>
              </a:rPr>
              <a:t>Year 1</a:t>
            </a:r>
            <a:endParaRPr sz="4300">
              <a:solidFill>
                <a:schemeClr val="accent3"/>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pic>
        <p:nvPicPr>
          <p:cNvPr id="170" name="Google Shape;170;p23"/>
          <p:cNvPicPr preferRelativeResize="0"/>
          <p:nvPr/>
        </p:nvPicPr>
        <p:blipFill>
          <a:blip r:embed="rId3">
            <a:alphaModFix/>
          </a:blip>
          <a:stretch>
            <a:fillRect/>
          </a:stretch>
        </p:blipFill>
        <p:spPr>
          <a:xfrm>
            <a:off x="0" y="695166"/>
            <a:ext cx="12192000" cy="5264734"/>
          </a:xfrm>
          <a:prstGeom prst="rect">
            <a:avLst/>
          </a:prstGeom>
          <a:noFill/>
          <a:ln cap="flat" cmpd="sng" w="19050">
            <a:solidFill>
              <a:schemeClr val="dk2"/>
            </a:solidFill>
            <a:prstDash val="solid"/>
            <a:round/>
            <a:headEnd len="sm" w="sm" type="none"/>
            <a:tailEnd len="sm" w="sm" type="none"/>
          </a:ln>
        </p:spPr>
      </p:pic>
      <p:sp>
        <p:nvSpPr>
          <p:cNvPr id="171" name="Google Shape;171;p23"/>
          <p:cNvSpPr txBox="1"/>
          <p:nvPr>
            <p:ph type="title"/>
          </p:nvPr>
        </p:nvSpPr>
        <p:spPr>
          <a:xfrm>
            <a:off x="3607950" y="60975"/>
            <a:ext cx="4976100" cy="634200"/>
          </a:xfrm>
          <a:prstGeom prst="rect">
            <a:avLst/>
          </a:prstGeom>
          <a:noFill/>
          <a:ln>
            <a:noFill/>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2000">
                <a:solidFill>
                  <a:schemeClr val="accent1"/>
                </a:solidFill>
              </a:rPr>
              <a:t>4th Grade</a:t>
            </a:r>
            <a:r>
              <a:rPr lang="en-US" sz="2000"/>
              <a:t>, </a:t>
            </a:r>
            <a:r>
              <a:rPr lang="en-US" sz="2000">
                <a:solidFill>
                  <a:schemeClr val="accent2"/>
                </a:solidFill>
              </a:rPr>
              <a:t>ELA Clusters</a:t>
            </a:r>
            <a:r>
              <a:rPr lang="en-US" sz="2000"/>
              <a:t>, </a:t>
            </a:r>
            <a:r>
              <a:rPr lang="en-US" sz="2000">
                <a:solidFill>
                  <a:schemeClr val="accent3"/>
                </a:solidFill>
              </a:rPr>
              <a:t>Year 1</a:t>
            </a:r>
            <a:endParaRPr sz="4300">
              <a:solidFill>
                <a:schemeClr val="accent3"/>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4"/>
          <p:cNvPicPr preferRelativeResize="0"/>
          <p:nvPr/>
        </p:nvPicPr>
        <p:blipFill>
          <a:blip r:embed="rId3">
            <a:alphaModFix/>
          </a:blip>
          <a:stretch>
            <a:fillRect/>
          </a:stretch>
        </p:blipFill>
        <p:spPr>
          <a:xfrm>
            <a:off x="1761976" y="695175"/>
            <a:ext cx="8668037" cy="6162824"/>
          </a:xfrm>
          <a:prstGeom prst="rect">
            <a:avLst/>
          </a:prstGeom>
          <a:noFill/>
          <a:ln cap="flat" cmpd="sng" w="19050">
            <a:solidFill>
              <a:schemeClr val="dk2"/>
            </a:solidFill>
            <a:prstDash val="solid"/>
            <a:round/>
            <a:headEnd len="sm" w="sm" type="none"/>
            <a:tailEnd len="sm" w="sm" type="none"/>
          </a:ln>
        </p:spPr>
      </p:pic>
      <p:sp>
        <p:nvSpPr>
          <p:cNvPr id="177" name="Google Shape;177;p24"/>
          <p:cNvSpPr txBox="1"/>
          <p:nvPr>
            <p:ph type="title"/>
          </p:nvPr>
        </p:nvSpPr>
        <p:spPr>
          <a:xfrm>
            <a:off x="3607950" y="60975"/>
            <a:ext cx="4976100" cy="634200"/>
          </a:xfrm>
          <a:prstGeom prst="rect">
            <a:avLst/>
          </a:prstGeom>
          <a:noFill/>
          <a:ln>
            <a:noFill/>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2000">
                <a:solidFill>
                  <a:schemeClr val="accent1"/>
                </a:solidFill>
              </a:rPr>
              <a:t>4th Grade</a:t>
            </a:r>
            <a:r>
              <a:rPr lang="en-US" sz="2000"/>
              <a:t>, </a:t>
            </a:r>
            <a:r>
              <a:rPr lang="en-US" sz="2000">
                <a:solidFill>
                  <a:schemeClr val="accent2"/>
                </a:solidFill>
              </a:rPr>
              <a:t>ELA Clusters</a:t>
            </a:r>
            <a:r>
              <a:rPr lang="en-US" sz="2000"/>
              <a:t>, </a:t>
            </a:r>
            <a:r>
              <a:rPr lang="en-US" sz="2000">
                <a:solidFill>
                  <a:schemeClr val="accent3"/>
                </a:solidFill>
              </a:rPr>
              <a:t>Year 1</a:t>
            </a:r>
            <a:endParaRPr sz="4300">
              <a:solidFill>
                <a:schemeClr val="accent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5"/>
          <p:cNvSpPr txBox="1"/>
          <p:nvPr>
            <p:ph type="title"/>
          </p:nvPr>
        </p:nvSpPr>
        <p:spPr>
          <a:xfrm>
            <a:off x="3607950" y="60975"/>
            <a:ext cx="4976100" cy="634200"/>
          </a:xfrm>
          <a:prstGeom prst="rect">
            <a:avLst/>
          </a:prstGeom>
          <a:noFill/>
          <a:ln>
            <a:noFill/>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2000">
                <a:solidFill>
                  <a:schemeClr val="accent1"/>
                </a:solidFill>
              </a:rPr>
              <a:t>3rd Grade</a:t>
            </a:r>
            <a:r>
              <a:rPr lang="en-US" sz="2000"/>
              <a:t>, </a:t>
            </a:r>
            <a:r>
              <a:rPr lang="en-US" sz="2000">
                <a:solidFill>
                  <a:schemeClr val="accent2"/>
                </a:solidFill>
              </a:rPr>
              <a:t>Math Clusters</a:t>
            </a:r>
            <a:r>
              <a:rPr lang="en-US" sz="2000"/>
              <a:t>, </a:t>
            </a:r>
            <a:r>
              <a:rPr lang="en-US" sz="2000">
                <a:solidFill>
                  <a:schemeClr val="accent3"/>
                </a:solidFill>
              </a:rPr>
              <a:t>Year 2</a:t>
            </a:r>
            <a:endParaRPr sz="4300">
              <a:solidFill>
                <a:schemeClr val="accent3"/>
              </a:solidFill>
            </a:endParaRPr>
          </a:p>
        </p:txBody>
      </p:sp>
      <p:pic>
        <p:nvPicPr>
          <p:cNvPr id="183" name="Google Shape;183;p25"/>
          <p:cNvPicPr preferRelativeResize="0"/>
          <p:nvPr/>
        </p:nvPicPr>
        <p:blipFill>
          <a:blip r:embed="rId3">
            <a:alphaModFix/>
          </a:blip>
          <a:stretch>
            <a:fillRect/>
          </a:stretch>
        </p:blipFill>
        <p:spPr>
          <a:xfrm>
            <a:off x="2224850" y="695175"/>
            <a:ext cx="7742319" cy="6162825"/>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pic>
        <p:nvPicPr>
          <p:cNvPr id="188" name="Google Shape;188;p26"/>
          <p:cNvPicPr preferRelativeResize="0"/>
          <p:nvPr/>
        </p:nvPicPr>
        <p:blipFill>
          <a:blip r:embed="rId3">
            <a:alphaModFix/>
          </a:blip>
          <a:stretch>
            <a:fillRect/>
          </a:stretch>
        </p:blipFill>
        <p:spPr>
          <a:xfrm>
            <a:off x="0" y="695181"/>
            <a:ext cx="12191999" cy="6025495"/>
          </a:xfrm>
          <a:prstGeom prst="rect">
            <a:avLst/>
          </a:prstGeom>
          <a:noFill/>
          <a:ln cap="flat" cmpd="sng" w="19050">
            <a:solidFill>
              <a:schemeClr val="dk2"/>
            </a:solidFill>
            <a:prstDash val="solid"/>
            <a:round/>
            <a:headEnd len="sm" w="sm" type="none"/>
            <a:tailEnd len="sm" w="sm" type="none"/>
          </a:ln>
        </p:spPr>
      </p:pic>
      <p:sp>
        <p:nvSpPr>
          <p:cNvPr id="189" name="Google Shape;189;p26"/>
          <p:cNvSpPr txBox="1"/>
          <p:nvPr>
            <p:ph type="title"/>
          </p:nvPr>
        </p:nvSpPr>
        <p:spPr>
          <a:xfrm>
            <a:off x="3607950" y="60975"/>
            <a:ext cx="4976100" cy="634200"/>
          </a:xfrm>
          <a:prstGeom prst="rect">
            <a:avLst/>
          </a:prstGeom>
          <a:noFill/>
          <a:ln>
            <a:noFill/>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2000">
                <a:solidFill>
                  <a:schemeClr val="accent1"/>
                </a:solidFill>
              </a:rPr>
              <a:t>3rd Grade</a:t>
            </a:r>
            <a:r>
              <a:rPr lang="en-US" sz="2000"/>
              <a:t>, </a:t>
            </a:r>
            <a:r>
              <a:rPr lang="en-US" sz="2000">
                <a:solidFill>
                  <a:schemeClr val="accent2"/>
                </a:solidFill>
              </a:rPr>
              <a:t>Math Clusters</a:t>
            </a:r>
            <a:r>
              <a:rPr lang="en-US" sz="2000"/>
              <a:t>, </a:t>
            </a:r>
            <a:r>
              <a:rPr lang="en-US" sz="2000">
                <a:solidFill>
                  <a:schemeClr val="accent3"/>
                </a:solidFill>
              </a:rPr>
              <a:t>Year 2</a:t>
            </a:r>
            <a:endParaRPr sz="4300">
              <a:solidFill>
                <a:schemeClr val="accent3"/>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27"/>
          <p:cNvPicPr preferRelativeResize="0"/>
          <p:nvPr/>
        </p:nvPicPr>
        <p:blipFill>
          <a:blip r:embed="rId3">
            <a:alphaModFix/>
          </a:blip>
          <a:stretch>
            <a:fillRect/>
          </a:stretch>
        </p:blipFill>
        <p:spPr>
          <a:xfrm>
            <a:off x="0" y="695166"/>
            <a:ext cx="12192000" cy="5264734"/>
          </a:xfrm>
          <a:prstGeom prst="rect">
            <a:avLst/>
          </a:prstGeom>
          <a:noFill/>
          <a:ln cap="flat" cmpd="sng" w="19050">
            <a:solidFill>
              <a:schemeClr val="dk2"/>
            </a:solidFill>
            <a:prstDash val="solid"/>
            <a:round/>
            <a:headEnd len="sm" w="sm" type="none"/>
            <a:tailEnd len="sm" w="sm" type="none"/>
          </a:ln>
        </p:spPr>
      </p:pic>
      <p:sp>
        <p:nvSpPr>
          <p:cNvPr id="195" name="Google Shape;195;p27"/>
          <p:cNvSpPr txBox="1"/>
          <p:nvPr>
            <p:ph type="title"/>
          </p:nvPr>
        </p:nvSpPr>
        <p:spPr>
          <a:xfrm>
            <a:off x="3607950" y="60975"/>
            <a:ext cx="4976100" cy="634200"/>
          </a:xfrm>
          <a:prstGeom prst="rect">
            <a:avLst/>
          </a:prstGeom>
          <a:noFill/>
          <a:ln>
            <a:noFill/>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2000">
                <a:solidFill>
                  <a:schemeClr val="accent1"/>
                </a:solidFill>
              </a:rPr>
              <a:t>3rd Grade</a:t>
            </a:r>
            <a:r>
              <a:rPr lang="en-US" sz="2000"/>
              <a:t>, </a:t>
            </a:r>
            <a:r>
              <a:rPr lang="en-US" sz="2000">
                <a:solidFill>
                  <a:schemeClr val="accent2"/>
                </a:solidFill>
              </a:rPr>
              <a:t>Math Clusters</a:t>
            </a:r>
            <a:r>
              <a:rPr lang="en-US" sz="2000"/>
              <a:t>, </a:t>
            </a:r>
            <a:r>
              <a:rPr lang="en-US" sz="2000">
                <a:solidFill>
                  <a:schemeClr val="accent3"/>
                </a:solidFill>
              </a:rPr>
              <a:t>Year 2</a:t>
            </a:r>
            <a:endParaRPr sz="4300">
              <a:solidFill>
                <a:schemeClr val="accent3"/>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pic>
        <p:nvPicPr>
          <p:cNvPr id="200" name="Google Shape;200;p28"/>
          <p:cNvPicPr preferRelativeResize="0"/>
          <p:nvPr/>
        </p:nvPicPr>
        <p:blipFill>
          <a:blip r:embed="rId3">
            <a:alphaModFix/>
          </a:blip>
          <a:stretch>
            <a:fillRect/>
          </a:stretch>
        </p:blipFill>
        <p:spPr>
          <a:xfrm>
            <a:off x="1761975" y="695175"/>
            <a:ext cx="8668047" cy="6162824"/>
          </a:xfrm>
          <a:prstGeom prst="rect">
            <a:avLst/>
          </a:prstGeom>
          <a:noFill/>
          <a:ln cap="flat" cmpd="sng" w="19050">
            <a:solidFill>
              <a:schemeClr val="dk2"/>
            </a:solidFill>
            <a:prstDash val="solid"/>
            <a:round/>
            <a:headEnd len="sm" w="sm" type="none"/>
            <a:tailEnd len="sm" w="sm" type="none"/>
          </a:ln>
        </p:spPr>
      </p:pic>
      <p:sp>
        <p:nvSpPr>
          <p:cNvPr id="201" name="Google Shape;201;p28"/>
          <p:cNvSpPr txBox="1"/>
          <p:nvPr>
            <p:ph type="title"/>
          </p:nvPr>
        </p:nvSpPr>
        <p:spPr>
          <a:xfrm>
            <a:off x="3607950" y="60975"/>
            <a:ext cx="4976100" cy="634200"/>
          </a:xfrm>
          <a:prstGeom prst="rect">
            <a:avLst/>
          </a:prstGeom>
          <a:noFill/>
          <a:ln>
            <a:noFill/>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2000">
                <a:solidFill>
                  <a:schemeClr val="accent1"/>
                </a:solidFill>
              </a:rPr>
              <a:t>3rd Grade</a:t>
            </a:r>
            <a:r>
              <a:rPr lang="en-US" sz="2000"/>
              <a:t>, </a:t>
            </a:r>
            <a:r>
              <a:rPr lang="en-US" sz="2000">
                <a:solidFill>
                  <a:schemeClr val="accent2"/>
                </a:solidFill>
              </a:rPr>
              <a:t>Math Clusters</a:t>
            </a:r>
            <a:r>
              <a:rPr lang="en-US" sz="2000"/>
              <a:t>, </a:t>
            </a:r>
            <a:r>
              <a:rPr lang="en-US" sz="2000">
                <a:solidFill>
                  <a:schemeClr val="accent3"/>
                </a:solidFill>
              </a:rPr>
              <a:t>Year 2</a:t>
            </a:r>
            <a:endParaRPr sz="4300">
              <a:solidFill>
                <a:schemeClr val="accent3"/>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pic>
        <p:nvPicPr>
          <p:cNvPr id="206" name="Google Shape;206;p29"/>
          <p:cNvPicPr preferRelativeResize="0"/>
          <p:nvPr/>
        </p:nvPicPr>
        <p:blipFill>
          <a:blip r:embed="rId3">
            <a:alphaModFix/>
          </a:blip>
          <a:stretch>
            <a:fillRect/>
          </a:stretch>
        </p:blipFill>
        <p:spPr>
          <a:xfrm>
            <a:off x="2224841" y="695175"/>
            <a:ext cx="7742308" cy="6162825"/>
          </a:xfrm>
          <a:prstGeom prst="rect">
            <a:avLst/>
          </a:prstGeom>
          <a:noFill/>
          <a:ln cap="flat" cmpd="sng" w="19050">
            <a:solidFill>
              <a:schemeClr val="dk2"/>
            </a:solidFill>
            <a:prstDash val="solid"/>
            <a:round/>
            <a:headEnd len="sm" w="sm" type="none"/>
            <a:tailEnd len="sm" w="sm" type="none"/>
          </a:ln>
        </p:spPr>
      </p:pic>
      <p:sp>
        <p:nvSpPr>
          <p:cNvPr id="207" name="Google Shape;207;p29"/>
          <p:cNvSpPr txBox="1"/>
          <p:nvPr>
            <p:ph type="title"/>
          </p:nvPr>
        </p:nvSpPr>
        <p:spPr>
          <a:xfrm>
            <a:off x="3607950" y="60975"/>
            <a:ext cx="4976100" cy="634200"/>
          </a:xfrm>
          <a:prstGeom prst="rect">
            <a:avLst/>
          </a:prstGeom>
          <a:noFill/>
          <a:ln>
            <a:noFill/>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2000">
                <a:solidFill>
                  <a:schemeClr val="accent1"/>
                </a:solidFill>
              </a:rPr>
              <a:t>3rd Grade</a:t>
            </a:r>
            <a:r>
              <a:rPr lang="en-US" sz="2000"/>
              <a:t>, </a:t>
            </a:r>
            <a:r>
              <a:rPr lang="en-US" sz="2000">
                <a:solidFill>
                  <a:schemeClr val="accent2"/>
                </a:solidFill>
              </a:rPr>
              <a:t>Math Clusters</a:t>
            </a:r>
            <a:r>
              <a:rPr lang="en-US" sz="2000"/>
              <a:t>, </a:t>
            </a:r>
            <a:r>
              <a:rPr lang="en-US" sz="2000">
                <a:solidFill>
                  <a:schemeClr val="accent3"/>
                </a:solidFill>
              </a:rPr>
              <a:t>Year 3</a:t>
            </a:r>
            <a:endParaRPr sz="4300">
              <a:solidFill>
                <a:schemeClr val="accent3"/>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30"/>
          <p:cNvPicPr preferRelativeResize="0"/>
          <p:nvPr/>
        </p:nvPicPr>
        <p:blipFill>
          <a:blip r:embed="rId3">
            <a:alphaModFix/>
          </a:blip>
          <a:stretch>
            <a:fillRect/>
          </a:stretch>
        </p:blipFill>
        <p:spPr>
          <a:xfrm>
            <a:off x="0" y="695175"/>
            <a:ext cx="12191999" cy="6025525"/>
          </a:xfrm>
          <a:prstGeom prst="rect">
            <a:avLst/>
          </a:prstGeom>
          <a:noFill/>
          <a:ln cap="flat" cmpd="sng" w="19050">
            <a:solidFill>
              <a:schemeClr val="dk2"/>
            </a:solidFill>
            <a:prstDash val="solid"/>
            <a:round/>
            <a:headEnd len="sm" w="sm" type="none"/>
            <a:tailEnd len="sm" w="sm" type="none"/>
          </a:ln>
        </p:spPr>
      </p:pic>
      <p:sp>
        <p:nvSpPr>
          <p:cNvPr id="213" name="Google Shape;213;p30"/>
          <p:cNvSpPr txBox="1"/>
          <p:nvPr>
            <p:ph type="title"/>
          </p:nvPr>
        </p:nvSpPr>
        <p:spPr>
          <a:xfrm>
            <a:off x="3607950" y="60975"/>
            <a:ext cx="4976100" cy="634200"/>
          </a:xfrm>
          <a:prstGeom prst="rect">
            <a:avLst/>
          </a:prstGeom>
          <a:noFill/>
          <a:ln>
            <a:noFill/>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2000">
                <a:solidFill>
                  <a:schemeClr val="accent1"/>
                </a:solidFill>
              </a:rPr>
              <a:t>3rd Grade</a:t>
            </a:r>
            <a:r>
              <a:rPr lang="en-US" sz="2000"/>
              <a:t>, </a:t>
            </a:r>
            <a:r>
              <a:rPr lang="en-US" sz="2000">
                <a:solidFill>
                  <a:schemeClr val="accent2"/>
                </a:solidFill>
              </a:rPr>
              <a:t>Math Clusters</a:t>
            </a:r>
            <a:r>
              <a:rPr lang="en-US" sz="2000"/>
              <a:t>, </a:t>
            </a:r>
            <a:r>
              <a:rPr lang="en-US" sz="2000">
                <a:solidFill>
                  <a:schemeClr val="accent3"/>
                </a:solidFill>
              </a:rPr>
              <a:t>Year 3</a:t>
            </a:r>
            <a:endParaRPr sz="4300">
              <a:solidFill>
                <a:schemeClr val="accent3"/>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31"/>
          <p:cNvPicPr preferRelativeResize="0"/>
          <p:nvPr/>
        </p:nvPicPr>
        <p:blipFill>
          <a:blip r:embed="rId3">
            <a:alphaModFix/>
          </a:blip>
          <a:stretch>
            <a:fillRect/>
          </a:stretch>
        </p:blipFill>
        <p:spPr>
          <a:xfrm>
            <a:off x="-1" y="695175"/>
            <a:ext cx="12192000" cy="5264743"/>
          </a:xfrm>
          <a:prstGeom prst="rect">
            <a:avLst/>
          </a:prstGeom>
          <a:noFill/>
          <a:ln cap="flat" cmpd="sng" w="19050">
            <a:solidFill>
              <a:schemeClr val="dk2"/>
            </a:solidFill>
            <a:prstDash val="solid"/>
            <a:round/>
            <a:headEnd len="sm" w="sm" type="none"/>
            <a:tailEnd len="sm" w="sm" type="none"/>
          </a:ln>
        </p:spPr>
      </p:pic>
      <p:sp>
        <p:nvSpPr>
          <p:cNvPr id="219" name="Google Shape;219;p31"/>
          <p:cNvSpPr txBox="1"/>
          <p:nvPr>
            <p:ph type="title"/>
          </p:nvPr>
        </p:nvSpPr>
        <p:spPr>
          <a:xfrm>
            <a:off x="3607950" y="60975"/>
            <a:ext cx="4976100" cy="634200"/>
          </a:xfrm>
          <a:prstGeom prst="rect">
            <a:avLst/>
          </a:prstGeom>
          <a:noFill/>
          <a:ln>
            <a:noFill/>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2000">
                <a:solidFill>
                  <a:schemeClr val="accent1"/>
                </a:solidFill>
              </a:rPr>
              <a:t>3rd Grade</a:t>
            </a:r>
            <a:r>
              <a:rPr lang="en-US" sz="2000"/>
              <a:t>, </a:t>
            </a:r>
            <a:r>
              <a:rPr lang="en-US" sz="2000">
                <a:solidFill>
                  <a:schemeClr val="accent2"/>
                </a:solidFill>
              </a:rPr>
              <a:t>Math Clusters</a:t>
            </a:r>
            <a:r>
              <a:rPr lang="en-US" sz="2000"/>
              <a:t>, </a:t>
            </a:r>
            <a:r>
              <a:rPr lang="en-US" sz="2000">
                <a:solidFill>
                  <a:schemeClr val="accent3"/>
                </a:solidFill>
              </a:rPr>
              <a:t>Year 3</a:t>
            </a:r>
            <a:endParaRPr sz="4300">
              <a:solidFill>
                <a:schemeClr val="accent3"/>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pic>
        <p:nvPicPr>
          <p:cNvPr id="224" name="Google Shape;224;p32"/>
          <p:cNvPicPr preferRelativeResize="0"/>
          <p:nvPr/>
        </p:nvPicPr>
        <p:blipFill>
          <a:blip r:embed="rId3">
            <a:alphaModFix/>
          </a:blip>
          <a:stretch>
            <a:fillRect/>
          </a:stretch>
        </p:blipFill>
        <p:spPr>
          <a:xfrm>
            <a:off x="1760167" y="695175"/>
            <a:ext cx="8671670" cy="6165400"/>
          </a:xfrm>
          <a:prstGeom prst="rect">
            <a:avLst/>
          </a:prstGeom>
          <a:noFill/>
          <a:ln cap="flat" cmpd="sng" w="19050">
            <a:solidFill>
              <a:schemeClr val="dk2"/>
            </a:solidFill>
            <a:prstDash val="solid"/>
            <a:round/>
            <a:headEnd len="sm" w="sm" type="none"/>
            <a:tailEnd len="sm" w="sm" type="none"/>
          </a:ln>
        </p:spPr>
      </p:pic>
      <p:sp>
        <p:nvSpPr>
          <p:cNvPr id="225" name="Google Shape;225;p32"/>
          <p:cNvSpPr txBox="1"/>
          <p:nvPr>
            <p:ph type="title"/>
          </p:nvPr>
        </p:nvSpPr>
        <p:spPr>
          <a:xfrm>
            <a:off x="3607950" y="60975"/>
            <a:ext cx="4976100" cy="634200"/>
          </a:xfrm>
          <a:prstGeom prst="rect">
            <a:avLst/>
          </a:prstGeom>
          <a:noFill/>
          <a:ln>
            <a:noFill/>
          </a:ln>
          <a:effectLst>
            <a:outerShdw blurRad="25400">
              <a:srgbClr val="000000">
                <a:alpha val="45880"/>
              </a:srgbClr>
            </a:outerShdw>
          </a:effectLst>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1100"/>
              <a:buFont typeface="Arial"/>
              <a:buNone/>
            </a:pPr>
            <a:r>
              <a:rPr lang="en-US" sz="2000">
                <a:solidFill>
                  <a:schemeClr val="accent1"/>
                </a:solidFill>
              </a:rPr>
              <a:t>3rd Grade</a:t>
            </a:r>
            <a:r>
              <a:rPr lang="en-US" sz="2000"/>
              <a:t>, </a:t>
            </a:r>
            <a:r>
              <a:rPr lang="en-US" sz="2000">
                <a:solidFill>
                  <a:schemeClr val="accent2"/>
                </a:solidFill>
              </a:rPr>
              <a:t>Math Clusters</a:t>
            </a:r>
            <a:r>
              <a:rPr lang="en-US" sz="2000"/>
              <a:t>, </a:t>
            </a:r>
            <a:r>
              <a:rPr lang="en-US" sz="2000">
                <a:solidFill>
                  <a:schemeClr val="accent3"/>
                </a:solidFill>
              </a:rPr>
              <a:t>Year 3</a:t>
            </a:r>
            <a:endParaRPr sz="4300">
              <a:solidFill>
                <a:schemeClr val="accent3"/>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Slate">
  <a:themeElements>
    <a:clrScheme name="Slate">
      <a:dk1>
        <a:srgbClr val="000000"/>
      </a:dk1>
      <a:lt1>
        <a:srgbClr val="FFFFFF"/>
      </a:lt1>
      <a:dk2>
        <a:srgbClr val="212123"/>
      </a:dk2>
      <a:lt2>
        <a:srgbClr val="DADADA"/>
      </a:lt2>
      <a:accent1>
        <a:srgbClr val="3EC26C"/>
      </a:accent1>
      <a:accent2>
        <a:srgbClr val="B3D463"/>
      </a:accent2>
      <a:accent3>
        <a:srgbClr val="3BBC9D"/>
      </a:accent3>
      <a:accent4>
        <a:srgbClr val="97AF75"/>
      </a:accent4>
      <a:accent5>
        <a:srgbClr val="6BA841"/>
      </a:accent5>
      <a:accent6>
        <a:srgbClr val="79AE90"/>
      </a:accent6>
      <a:hlink>
        <a:srgbClr val="85E4A6"/>
      </a:hlink>
      <a:folHlink>
        <a:srgbClr val="BDF3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